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0" r:id="rId1"/>
  </p:sldMasterIdLst>
  <p:notesMasterIdLst>
    <p:notesMasterId r:id="rId42"/>
  </p:notesMasterIdLst>
  <p:handoutMasterIdLst>
    <p:handoutMasterId r:id="rId43"/>
  </p:handoutMasterIdLst>
  <p:sldIdLst>
    <p:sldId id="305" r:id="rId2"/>
    <p:sldId id="353" r:id="rId3"/>
    <p:sldId id="354" r:id="rId4"/>
    <p:sldId id="365" r:id="rId5"/>
    <p:sldId id="366" r:id="rId6"/>
    <p:sldId id="367" r:id="rId7"/>
    <p:sldId id="368" r:id="rId8"/>
    <p:sldId id="369" r:id="rId9"/>
    <p:sldId id="370" r:id="rId10"/>
    <p:sldId id="371" r:id="rId11"/>
    <p:sldId id="374" r:id="rId12"/>
    <p:sldId id="372" r:id="rId13"/>
    <p:sldId id="375" r:id="rId14"/>
    <p:sldId id="373" r:id="rId15"/>
    <p:sldId id="376" r:id="rId16"/>
    <p:sldId id="355" r:id="rId17"/>
    <p:sldId id="356" r:id="rId18"/>
    <p:sldId id="357" r:id="rId19"/>
    <p:sldId id="358" r:id="rId20"/>
    <p:sldId id="359" r:id="rId21"/>
    <p:sldId id="360" r:id="rId22"/>
    <p:sldId id="361" r:id="rId23"/>
    <p:sldId id="362" r:id="rId24"/>
    <p:sldId id="363" r:id="rId25"/>
    <p:sldId id="364" r:id="rId26"/>
    <p:sldId id="377" r:id="rId27"/>
    <p:sldId id="378" r:id="rId28"/>
    <p:sldId id="379" r:id="rId29"/>
    <p:sldId id="380" r:id="rId30"/>
    <p:sldId id="381" r:id="rId31"/>
    <p:sldId id="382" r:id="rId32"/>
    <p:sldId id="383" r:id="rId33"/>
    <p:sldId id="384" r:id="rId34"/>
    <p:sldId id="385" r:id="rId35"/>
    <p:sldId id="386" r:id="rId36"/>
    <p:sldId id="387" r:id="rId37"/>
    <p:sldId id="388" r:id="rId38"/>
    <p:sldId id="389" r:id="rId39"/>
    <p:sldId id="390" r:id="rId40"/>
    <p:sldId id="391" r:id="rId41"/>
  </p:sldIdLst>
  <p:sldSz cx="12195175" cy="6858000"/>
  <p:notesSz cx="6858000" cy="9144000"/>
  <p:embeddedFontLst>
    <p:embeddedFont>
      <p:font typeface="Aharoni" panose="02010803020104030203" pitchFamily="2" charset="-79"/>
      <p:bold r:id="rId44"/>
    </p:embeddedFont>
    <p:embeddedFont>
      <p:font typeface="Arial" panose="020B0604020202020204" pitchFamily="34" charset="0"/>
      <p:regular r:id="rId45"/>
      <p:bold r:id="rId46"/>
      <p:italic r:id="rId47"/>
      <p:boldItalic r:id="rId48"/>
    </p:embeddedFont>
    <p:embeddedFont>
      <p:font typeface="Calibri" panose="020F0502020204030204" pitchFamily="34" charset="0"/>
      <p:regular r:id="rId49"/>
      <p:bold r:id="rId50"/>
      <p:italic r:id="rId51"/>
      <p:boldItalic r:id="rId52"/>
    </p:embeddedFont>
    <p:embeddedFont>
      <p:font typeface="Cambria Math" panose="02040503050406030204" pitchFamily="18" charset="0"/>
      <p:regular r:id="rId53"/>
    </p:embeddedFont>
    <p:embeddedFont>
      <p:font typeface="Garamond" panose="02020404030301010803" pitchFamily="18" charset="0"/>
      <p:regular r:id="rId54"/>
      <p:bold r:id="rId55"/>
      <p:italic r:id="rId56"/>
      <p:boldItalic r:id="rId57"/>
    </p:embeddedFont>
    <p:embeddedFont>
      <p:font typeface="Georgia" panose="02040502050405020303" pitchFamily="18" charset="0"/>
      <p:regular r:id="rId58"/>
      <p:bold r:id="rId59"/>
      <p:italic r:id="rId60"/>
      <p:boldItalic r:id="rId61"/>
    </p:embeddedFont>
    <p:embeddedFont>
      <p:font typeface="Merriweather Light" pitchFamily="2" charset="77"/>
      <p:regular r:id="rId62"/>
      <p:italic r:id="rId63"/>
    </p:embeddedFont>
    <p:embeddedFont>
      <p:font typeface="Merriweather Regular" panose="02060503050406030704" pitchFamily="18" charset="77"/>
      <p:regular r:id="rId64"/>
      <p:bold r:id="rId65"/>
      <p:italic r:id="rId66"/>
      <p:boldItalic r:id="rId67"/>
    </p:embeddedFont>
    <p:embeddedFont>
      <p:font typeface="Open Sans" panose="020B0606030504020204" pitchFamily="34" charset="0"/>
      <p:regular r:id="rId68"/>
      <p:bold r:id="rId69"/>
      <p:italic r:id="rId70"/>
      <p:boldItalic r:id="rId71"/>
    </p:embeddedFont>
    <p:embeddedFont>
      <p:font typeface="Open Sans Light" panose="020B0306030504020204" pitchFamily="34" charset="0"/>
      <p:regular r:id="rId72"/>
      <p:italic r:id="rId73"/>
    </p:embeddedFont>
    <p:embeddedFont>
      <p:font typeface="Raleway" pitchFamily="2" charset="77"/>
      <p:regular r:id="rId74"/>
      <p:bold r:id="rId75"/>
      <p:italic r:id="rId76"/>
      <p:boldItalic r:id="rId77"/>
    </p:embeddedFont>
    <p:embeddedFont>
      <p:font typeface="Verdana" panose="020B0604030504040204" pitchFamily="34" charset="0"/>
      <p:regular r:id="rId78"/>
      <p:bold r:id="rId79"/>
      <p:italic r:id="rId80"/>
      <p:boldItalic r:id="rId81"/>
    </p:embeddedFont>
  </p:embeddedFontLst>
  <p:defaultTextStyle>
    <a:defPPr lvl="0">
      <a:defRPr lang="nl-NL"/>
    </a:defPPr>
    <a:lvl1pPr marL="0" lvl="1" algn="l" defTabSz="914400" rtl="0" eaLnBrk="1" latinLnBrk="0" hangingPunct="1">
      <a:defRPr sz="1800" kern="1200">
        <a:solidFill>
          <a:schemeClr val="tx1"/>
        </a:solidFill>
        <a:latin typeface="+mn-lt"/>
        <a:ea typeface="+mn-ea"/>
        <a:cs typeface="+mn-cs"/>
      </a:defRPr>
    </a:lvl1pPr>
    <a:lvl2pPr marL="457200" lvl="2" algn="l" defTabSz="914400" rtl="0" eaLnBrk="1" latinLnBrk="0" hangingPunct="1">
      <a:defRPr sz="1800" kern="1200">
        <a:solidFill>
          <a:schemeClr val="tx1"/>
        </a:solidFill>
        <a:latin typeface="+mn-lt"/>
        <a:ea typeface="+mn-ea"/>
        <a:cs typeface="+mn-cs"/>
      </a:defRPr>
    </a:lvl2pPr>
    <a:lvl3pPr marL="914400" lvl="3" algn="l" defTabSz="914400" rtl="0" eaLnBrk="1" latinLnBrk="0" hangingPunct="1">
      <a:defRPr sz="1800" kern="1200">
        <a:solidFill>
          <a:schemeClr val="tx1"/>
        </a:solidFill>
        <a:latin typeface="+mn-lt"/>
        <a:ea typeface="+mn-ea"/>
        <a:cs typeface="+mn-cs"/>
      </a:defRPr>
    </a:lvl3pPr>
    <a:lvl4pPr marL="1371600" lvl="4"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0">
          <p15:clr>
            <a:srgbClr val="A4A3A4"/>
          </p15:clr>
        </p15:guide>
        <p15:guide id="2" orient="horz" pos="4038">
          <p15:clr>
            <a:srgbClr val="A4A3A4"/>
          </p15:clr>
        </p15:guide>
        <p15:guide id="3" orient="horz" pos="989">
          <p15:clr>
            <a:srgbClr val="A4A3A4"/>
          </p15:clr>
        </p15:guide>
        <p15:guide id="4" orient="horz" pos="2682">
          <p15:clr>
            <a:srgbClr val="A4A3A4"/>
          </p15:clr>
        </p15:guide>
        <p15:guide id="5" orient="horz" pos="104">
          <p15:clr>
            <a:srgbClr val="A4A3A4"/>
          </p15:clr>
        </p15:guide>
        <p15:guide id="6" orient="horz" pos="3351">
          <p15:clr>
            <a:srgbClr val="A4A3A4"/>
          </p15:clr>
        </p15:guide>
        <p15:guide id="7" orient="horz" pos="3181">
          <p15:clr>
            <a:srgbClr val="A4A3A4"/>
          </p15:clr>
        </p15:guide>
        <p15:guide id="8" orient="horz" pos="1074">
          <p15:clr>
            <a:srgbClr val="A4A3A4"/>
          </p15:clr>
        </p15:guide>
        <p15:guide id="9" orient="horz" pos="3593">
          <p15:clr>
            <a:srgbClr val="A4A3A4"/>
          </p15:clr>
        </p15:guide>
        <p15:guide id="10" pos="3777">
          <p15:clr>
            <a:srgbClr val="A4A3A4"/>
          </p15:clr>
        </p15:guide>
        <p15:guide id="11" pos="739">
          <p15:clr>
            <a:srgbClr val="A4A3A4"/>
          </p15:clr>
        </p15:guide>
        <p15:guide id="12" pos="7273">
          <p15:clr>
            <a:srgbClr val="A4A3A4"/>
          </p15:clr>
        </p15:guide>
        <p15:guide id="13" pos="1604">
          <p15:clr>
            <a:srgbClr val="A4A3A4"/>
          </p15:clr>
        </p15:guide>
        <p15:guide id="14" pos="5145">
          <p15:clr>
            <a:srgbClr val="A4A3A4"/>
          </p15:clr>
        </p15:guide>
        <p15:guide id="15" pos="5282">
          <p15:clr>
            <a:srgbClr val="A4A3A4"/>
          </p15:clr>
        </p15:guide>
        <p15:guide id="16" pos="1447">
          <p15:clr>
            <a:srgbClr val="A4A3A4"/>
          </p15:clr>
        </p15:guide>
        <p15:guide id="17" pos="6651">
          <p15:clr>
            <a:srgbClr val="A4A3A4"/>
          </p15:clr>
        </p15:guide>
        <p15:guide id="18" pos="361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3F2B"/>
    <a:srgbClr val="522980"/>
    <a:srgbClr val="6687C3"/>
    <a:srgbClr val="171D42"/>
    <a:srgbClr val="63A593"/>
    <a:srgbClr val="921E56"/>
    <a:srgbClr val="DD9562"/>
    <a:srgbClr val="D49562"/>
    <a:srgbClr val="D49868"/>
    <a:srgbClr val="C00A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DF6AD1-75B6-9843-A999-E4717F0A8238}" v="122" dt="2022-08-29T09:14:33.976"/>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8" autoAdjust="0"/>
    <p:restoredTop sz="95721"/>
  </p:normalViewPr>
  <p:slideViewPr>
    <p:cSldViewPr snapToGrid="0">
      <p:cViewPr varScale="1">
        <p:scale>
          <a:sx n="104" d="100"/>
          <a:sy n="104" d="100"/>
        </p:scale>
        <p:origin x="880" y="200"/>
      </p:cViewPr>
      <p:guideLst>
        <p:guide orient="horz" pos="1530"/>
        <p:guide orient="horz" pos="4038"/>
        <p:guide orient="horz" pos="989"/>
        <p:guide orient="horz" pos="2682"/>
        <p:guide orient="horz" pos="104"/>
        <p:guide orient="horz" pos="3351"/>
        <p:guide orient="horz" pos="3181"/>
        <p:guide orient="horz" pos="1074"/>
        <p:guide orient="horz" pos="3593"/>
        <p:guide pos="3777"/>
        <p:guide pos="739"/>
        <p:guide pos="7273"/>
        <p:guide pos="1604"/>
        <p:guide pos="5145"/>
        <p:guide pos="5282"/>
        <p:guide pos="1447"/>
        <p:guide pos="6651"/>
        <p:guide pos="3614"/>
      </p:guideLst>
    </p:cSldViewPr>
  </p:slideViewPr>
  <p:notesTextViewPr>
    <p:cViewPr>
      <p:scale>
        <a:sx n="100" d="100"/>
        <a:sy n="100" d="100"/>
      </p:scale>
      <p:origin x="0" y="-24"/>
    </p:cViewPr>
  </p:notesTextViewPr>
  <p:sorterViewPr>
    <p:cViewPr>
      <p:scale>
        <a:sx n="66" d="100"/>
        <a:sy n="66" d="100"/>
      </p:scale>
      <p:origin x="0" y="0"/>
    </p:cViewPr>
  </p:sorterViewPr>
  <p:notesViewPr>
    <p:cSldViewPr snapToGrid="0">
      <p:cViewPr varScale="1">
        <p:scale>
          <a:sx n="170" d="100"/>
          <a:sy n="170" d="100"/>
        </p:scale>
        <p:origin x="5464"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notesMaster" Target="notesMasters/notesMaster1.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font" Target="fonts/font10.fntdata"/><Relationship Id="rId58" Type="http://schemas.openxmlformats.org/officeDocument/2006/relationships/font" Target="fonts/font15.fntdata"/><Relationship Id="rId74" Type="http://schemas.openxmlformats.org/officeDocument/2006/relationships/font" Target="fonts/font31.fntdata"/><Relationship Id="rId79" Type="http://schemas.openxmlformats.org/officeDocument/2006/relationships/font" Target="fonts/font36.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font" Target="fonts/font34.fntdata"/><Relationship Id="rId8" Type="http://schemas.openxmlformats.org/officeDocument/2006/relationships/slide" Target="slides/slide7.xml"/><Relationship Id="rId51" Type="http://schemas.openxmlformats.org/officeDocument/2006/relationships/font" Target="fonts/font8.fntdata"/><Relationship Id="rId72" Type="http://schemas.openxmlformats.org/officeDocument/2006/relationships/font" Target="fonts/font29.fntdata"/><Relationship Id="rId80" Type="http://schemas.openxmlformats.org/officeDocument/2006/relationships/font" Target="fonts/font37.fntdata"/><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font" Target="fonts/font35.fntdata"/><Relationship Id="rId81" Type="http://schemas.openxmlformats.org/officeDocument/2006/relationships/font" Target="fonts/font38.fntdata"/><Relationship Id="rId86"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font" Target="fonts/font33.fntdata"/><Relationship Id="rId7" Type="http://schemas.openxmlformats.org/officeDocument/2006/relationships/slide" Target="slides/slide6.xml"/><Relationship Id="rId71" Type="http://schemas.openxmlformats.org/officeDocument/2006/relationships/font" Target="fonts/font28.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font" Target="fonts/font2.fntdata"/><Relationship Id="rId66" Type="http://schemas.openxmlformats.org/officeDocument/2006/relationships/font" Target="fonts/font23.fntdata"/><Relationship Id="rId87" Type="http://schemas.microsoft.com/office/2015/10/relationships/revisionInfo" Target="revisionInfo.xml"/><Relationship Id="rId61" Type="http://schemas.openxmlformats.org/officeDocument/2006/relationships/font" Target="fonts/font18.fntdata"/><Relationship Id="rId8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azeni, M. (Mehran)" userId="c630b15d-de37-4521-b041-b9b9c4f0e47a" providerId="ADAL" clId="{3ADF6AD1-75B6-9843-A999-E4717F0A8238}"/>
    <pc:docChg chg="undo custSel addSld delSld modSld">
      <pc:chgData name="Moazeni, M. (Mehran)" userId="c630b15d-de37-4521-b041-b9b9c4f0e47a" providerId="ADAL" clId="{3ADF6AD1-75B6-9843-A999-E4717F0A8238}" dt="2022-08-29T09:15:34.121" v="1622" actId="20577"/>
      <pc:docMkLst>
        <pc:docMk/>
      </pc:docMkLst>
      <pc:sldChg chg="del">
        <pc:chgData name="Moazeni, M. (Mehran)" userId="c630b15d-de37-4521-b041-b9b9c4f0e47a" providerId="ADAL" clId="{3ADF6AD1-75B6-9843-A999-E4717F0A8238}" dt="2022-08-22T10:59:34.350" v="12" actId="2696"/>
        <pc:sldMkLst>
          <pc:docMk/>
          <pc:sldMk cId="3368348150" sldId="275"/>
        </pc:sldMkLst>
      </pc:sldChg>
      <pc:sldChg chg="addSp delSp modSp mod">
        <pc:chgData name="Moazeni, M. (Mehran)" userId="c630b15d-de37-4521-b041-b9b9c4f0e47a" providerId="ADAL" clId="{3ADF6AD1-75B6-9843-A999-E4717F0A8238}" dt="2022-08-23T15:25:31.230" v="1346" actId="20577"/>
        <pc:sldMkLst>
          <pc:docMk/>
          <pc:sldMk cId="1180352680" sldId="305"/>
        </pc:sldMkLst>
        <pc:spChg chg="add mod">
          <ac:chgData name="Moazeni, M. (Mehran)" userId="c630b15d-de37-4521-b041-b9b9c4f0e47a" providerId="ADAL" clId="{3ADF6AD1-75B6-9843-A999-E4717F0A8238}" dt="2022-08-23T15:25:15.124" v="1322" actId="1076"/>
          <ac:spMkLst>
            <pc:docMk/>
            <pc:sldMk cId="1180352680" sldId="305"/>
            <ac:spMk id="2" creationId="{E6E64BB8-38F8-F4B1-3318-D7BFE958E23F}"/>
          </ac:spMkLst>
        </pc:spChg>
        <pc:spChg chg="del">
          <ac:chgData name="Moazeni, M. (Mehran)" userId="c630b15d-de37-4521-b041-b9b9c4f0e47a" providerId="ADAL" clId="{3ADF6AD1-75B6-9843-A999-E4717F0A8238}" dt="2022-08-22T10:59:44.128" v="17" actId="478"/>
          <ac:spMkLst>
            <pc:docMk/>
            <pc:sldMk cId="1180352680" sldId="305"/>
            <ac:spMk id="2" creationId="{FE0B2DD1-0AE1-B745-A7E8-8C082357292F}"/>
          </ac:spMkLst>
        </pc:spChg>
        <pc:spChg chg="add mod">
          <ac:chgData name="Moazeni, M. (Mehran)" userId="c630b15d-de37-4521-b041-b9b9c4f0e47a" providerId="ADAL" clId="{3ADF6AD1-75B6-9843-A999-E4717F0A8238}" dt="2022-08-23T15:25:31.230" v="1346" actId="20577"/>
          <ac:spMkLst>
            <pc:docMk/>
            <pc:sldMk cId="1180352680" sldId="305"/>
            <ac:spMk id="3" creationId="{49E0F6A4-4AF4-843B-EBD1-15EF1A5FCE88}"/>
          </ac:spMkLst>
        </pc:spChg>
        <pc:spChg chg="del">
          <ac:chgData name="Moazeni, M. (Mehran)" userId="c630b15d-de37-4521-b041-b9b9c4f0e47a" providerId="ADAL" clId="{3ADF6AD1-75B6-9843-A999-E4717F0A8238}" dt="2022-08-22T10:59:41.871" v="16" actId="478"/>
          <ac:spMkLst>
            <pc:docMk/>
            <pc:sldMk cId="1180352680" sldId="305"/>
            <ac:spMk id="9" creationId="{61D7860F-BFB9-DA43-A78C-8463CD2A9374}"/>
          </ac:spMkLst>
        </pc:spChg>
        <pc:spChg chg="del">
          <ac:chgData name="Moazeni, M. (Mehran)" userId="c630b15d-de37-4521-b041-b9b9c4f0e47a" providerId="ADAL" clId="{3ADF6AD1-75B6-9843-A999-E4717F0A8238}" dt="2022-08-22T10:59:41.871" v="16" actId="478"/>
          <ac:spMkLst>
            <pc:docMk/>
            <pc:sldMk cId="1180352680" sldId="305"/>
            <ac:spMk id="14" creationId="{563FEC75-2E6B-014A-97A3-B8911080607F}"/>
          </ac:spMkLst>
        </pc:spChg>
        <pc:spChg chg="del">
          <ac:chgData name="Moazeni, M. (Mehran)" userId="c630b15d-de37-4521-b041-b9b9c4f0e47a" providerId="ADAL" clId="{3ADF6AD1-75B6-9843-A999-E4717F0A8238}" dt="2022-08-22T10:59:41.871" v="16" actId="478"/>
          <ac:spMkLst>
            <pc:docMk/>
            <pc:sldMk cId="1180352680" sldId="305"/>
            <ac:spMk id="15" creationId="{94F8EE15-64B3-0E43-AC93-68F0D5169A1B}"/>
          </ac:spMkLst>
        </pc:spChg>
        <pc:spChg chg="del">
          <ac:chgData name="Moazeni, M. (Mehran)" userId="c630b15d-de37-4521-b041-b9b9c4f0e47a" providerId="ADAL" clId="{3ADF6AD1-75B6-9843-A999-E4717F0A8238}" dt="2022-08-22T10:59:41.871" v="16" actId="478"/>
          <ac:spMkLst>
            <pc:docMk/>
            <pc:sldMk cId="1180352680" sldId="305"/>
            <ac:spMk id="16" creationId="{6428F63B-961A-3947-994F-73845DF23D8C}"/>
          </ac:spMkLst>
        </pc:spChg>
        <pc:graphicFrameChg chg="del">
          <ac:chgData name="Moazeni, M. (Mehran)" userId="c630b15d-de37-4521-b041-b9b9c4f0e47a" providerId="ADAL" clId="{3ADF6AD1-75B6-9843-A999-E4717F0A8238}" dt="2022-08-22T10:59:46.487" v="18" actId="478"/>
          <ac:graphicFrameMkLst>
            <pc:docMk/>
            <pc:sldMk cId="1180352680" sldId="305"/>
            <ac:graphicFrameMk id="5" creationId="{75152341-D95B-8444-8F6E-C74BEE75590E}"/>
          </ac:graphicFrameMkLst>
        </pc:graphicFrameChg>
        <pc:picChg chg="del">
          <ac:chgData name="Moazeni, M. (Mehran)" userId="c630b15d-de37-4521-b041-b9b9c4f0e47a" providerId="ADAL" clId="{3ADF6AD1-75B6-9843-A999-E4717F0A8238}" dt="2022-08-22T10:59:40.031" v="15" actId="478"/>
          <ac:picMkLst>
            <pc:docMk/>
            <pc:sldMk cId="1180352680" sldId="305"/>
            <ac:picMk id="4" creationId="{7FA31B1B-DEA9-5747-A32B-79D41EFE132C}"/>
          </ac:picMkLst>
        </pc:picChg>
        <pc:cxnChg chg="del">
          <ac:chgData name="Moazeni, M. (Mehran)" userId="c630b15d-de37-4521-b041-b9b9c4f0e47a" providerId="ADAL" clId="{3ADF6AD1-75B6-9843-A999-E4717F0A8238}" dt="2022-08-22T10:59:41.871" v="16" actId="478"/>
          <ac:cxnSpMkLst>
            <pc:docMk/>
            <pc:sldMk cId="1180352680" sldId="305"/>
            <ac:cxnSpMk id="8" creationId="{1E71A899-ECAD-644E-BDDC-88A48D99CC32}"/>
          </ac:cxnSpMkLst>
        </pc:cxnChg>
        <pc:cxnChg chg="del">
          <ac:chgData name="Moazeni, M. (Mehran)" userId="c630b15d-de37-4521-b041-b9b9c4f0e47a" providerId="ADAL" clId="{3ADF6AD1-75B6-9843-A999-E4717F0A8238}" dt="2022-08-22T10:59:41.871" v="16" actId="478"/>
          <ac:cxnSpMkLst>
            <pc:docMk/>
            <pc:sldMk cId="1180352680" sldId="305"/>
            <ac:cxnSpMk id="13" creationId="{14D31FC1-98F9-CC4C-B45E-C4DB860F5EAF}"/>
          </ac:cxnSpMkLst>
        </pc:cxnChg>
      </pc:sldChg>
      <pc:sldChg chg="del">
        <pc:chgData name="Moazeni, M. (Mehran)" userId="c630b15d-de37-4521-b041-b9b9c4f0e47a" providerId="ADAL" clId="{3ADF6AD1-75B6-9843-A999-E4717F0A8238}" dt="2022-08-22T10:59:30.807" v="1" actId="2696"/>
        <pc:sldMkLst>
          <pc:docMk/>
          <pc:sldMk cId="354722111" sldId="340"/>
        </pc:sldMkLst>
      </pc:sldChg>
      <pc:sldChg chg="del">
        <pc:chgData name="Moazeni, M. (Mehran)" userId="c630b15d-de37-4521-b041-b9b9c4f0e47a" providerId="ADAL" clId="{3ADF6AD1-75B6-9843-A999-E4717F0A8238}" dt="2022-08-22T10:59:31.305" v="2" actId="2696"/>
        <pc:sldMkLst>
          <pc:docMk/>
          <pc:sldMk cId="1150887087" sldId="341"/>
        </pc:sldMkLst>
      </pc:sldChg>
      <pc:sldChg chg="del">
        <pc:chgData name="Moazeni, M. (Mehran)" userId="c630b15d-de37-4521-b041-b9b9c4f0e47a" providerId="ADAL" clId="{3ADF6AD1-75B6-9843-A999-E4717F0A8238}" dt="2022-08-22T10:59:31.388" v="3" actId="2696"/>
        <pc:sldMkLst>
          <pc:docMk/>
          <pc:sldMk cId="3280273388" sldId="343"/>
        </pc:sldMkLst>
      </pc:sldChg>
      <pc:sldChg chg="del">
        <pc:chgData name="Moazeni, M. (Mehran)" userId="c630b15d-de37-4521-b041-b9b9c4f0e47a" providerId="ADAL" clId="{3ADF6AD1-75B6-9843-A999-E4717F0A8238}" dt="2022-08-22T10:59:31.467" v="4" actId="2696"/>
        <pc:sldMkLst>
          <pc:docMk/>
          <pc:sldMk cId="3454746166" sldId="344"/>
        </pc:sldMkLst>
      </pc:sldChg>
      <pc:sldChg chg="del">
        <pc:chgData name="Moazeni, M. (Mehran)" userId="c630b15d-de37-4521-b041-b9b9c4f0e47a" providerId="ADAL" clId="{3ADF6AD1-75B6-9843-A999-E4717F0A8238}" dt="2022-08-22T10:59:31.552" v="5" actId="2696"/>
        <pc:sldMkLst>
          <pc:docMk/>
          <pc:sldMk cId="2866797366" sldId="345"/>
        </pc:sldMkLst>
      </pc:sldChg>
      <pc:sldChg chg="del">
        <pc:chgData name="Moazeni, M. (Mehran)" userId="c630b15d-de37-4521-b041-b9b9c4f0e47a" providerId="ADAL" clId="{3ADF6AD1-75B6-9843-A999-E4717F0A8238}" dt="2022-08-22T10:59:31.628" v="6" actId="2696"/>
        <pc:sldMkLst>
          <pc:docMk/>
          <pc:sldMk cId="2026553276" sldId="346"/>
        </pc:sldMkLst>
      </pc:sldChg>
      <pc:sldChg chg="del">
        <pc:chgData name="Moazeni, M. (Mehran)" userId="c630b15d-de37-4521-b041-b9b9c4f0e47a" providerId="ADAL" clId="{3ADF6AD1-75B6-9843-A999-E4717F0A8238}" dt="2022-08-22T10:59:31.885" v="9" actId="2696"/>
        <pc:sldMkLst>
          <pc:docMk/>
          <pc:sldMk cId="2611007961" sldId="347"/>
        </pc:sldMkLst>
      </pc:sldChg>
      <pc:sldChg chg="del">
        <pc:chgData name="Moazeni, M. (Mehran)" userId="c630b15d-de37-4521-b041-b9b9c4f0e47a" providerId="ADAL" clId="{3ADF6AD1-75B6-9843-A999-E4717F0A8238}" dt="2022-08-22T10:59:31.968" v="10" actId="2696"/>
        <pc:sldMkLst>
          <pc:docMk/>
          <pc:sldMk cId="2754918438" sldId="348"/>
        </pc:sldMkLst>
      </pc:sldChg>
      <pc:sldChg chg="del">
        <pc:chgData name="Moazeni, M. (Mehran)" userId="c630b15d-de37-4521-b041-b9b9c4f0e47a" providerId="ADAL" clId="{3ADF6AD1-75B6-9843-A999-E4717F0A8238}" dt="2022-08-22T10:59:32.733" v="11" actId="2696"/>
        <pc:sldMkLst>
          <pc:docMk/>
          <pc:sldMk cId="2660686112" sldId="349"/>
        </pc:sldMkLst>
      </pc:sldChg>
      <pc:sldChg chg="del">
        <pc:chgData name="Moazeni, M. (Mehran)" userId="c630b15d-de37-4521-b041-b9b9c4f0e47a" providerId="ADAL" clId="{3ADF6AD1-75B6-9843-A999-E4717F0A8238}" dt="2022-08-22T10:59:31.714" v="7" actId="2696"/>
        <pc:sldMkLst>
          <pc:docMk/>
          <pc:sldMk cId="2257876180" sldId="350"/>
        </pc:sldMkLst>
      </pc:sldChg>
      <pc:sldChg chg="del">
        <pc:chgData name="Moazeni, M. (Mehran)" userId="c630b15d-de37-4521-b041-b9b9c4f0e47a" providerId="ADAL" clId="{3ADF6AD1-75B6-9843-A999-E4717F0A8238}" dt="2022-08-22T10:59:31.793" v="8" actId="2696"/>
        <pc:sldMkLst>
          <pc:docMk/>
          <pc:sldMk cId="4141340061" sldId="351"/>
        </pc:sldMkLst>
      </pc:sldChg>
      <pc:sldChg chg="add del">
        <pc:chgData name="Moazeni, M. (Mehran)" userId="c630b15d-de37-4521-b041-b9b9c4f0e47a" providerId="ADAL" clId="{3ADF6AD1-75B6-9843-A999-E4717F0A8238}" dt="2022-08-23T14:36:57.528" v="1151" actId="2696"/>
        <pc:sldMkLst>
          <pc:docMk/>
          <pc:sldMk cId="1860062174" sldId="352"/>
        </pc:sldMkLst>
      </pc:sldChg>
      <pc:sldChg chg="addSp modSp add mod">
        <pc:chgData name="Moazeni, M. (Mehran)" userId="c630b15d-de37-4521-b041-b9b9c4f0e47a" providerId="ADAL" clId="{3ADF6AD1-75B6-9843-A999-E4717F0A8238}" dt="2022-08-22T11:08:43.160" v="100" actId="255"/>
        <pc:sldMkLst>
          <pc:docMk/>
          <pc:sldMk cId="1703726794" sldId="353"/>
        </pc:sldMkLst>
        <pc:spChg chg="add mod">
          <ac:chgData name="Moazeni, M. (Mehran)" userId="c630b15d-de37-4521-b041-b9b9c4f0e47a" providerId="ADAL" clId="{3ADF6AD1-75B6-9843-A999-E4717F0A8238}" dt="2022-08-22T11:08:22.610" v="92" actId="1076"/>
          <ac:spMkLst>
            <pc:docMk/>
            <pc:sldMk cId="1703726794" sldId="353"/>
            <ac:spMk id="3" creationId="{B8321118-987B-8274-D9FB-47277382B5FB}"/>
          </ac:spMkLst>
        </pc:spChg>
        <pc:spChg chg="add mod">
          <ac:chgData name="Moazeni, M. (Mehran)" userId="c630b15d-de37-4521-b041-b9b9c4f0e47a" providerId="ADAL" clId="{3ADF6AD1-75B6-9843-A999-E4717F0A8238}" dt="2022-08-22T11:08:43.160" v="100" actId="255"/>
          <ac:spMkLst>
            <pc:docMk/>
            <pc:sldMk cId="1703726794" sldId="353"/>
            <ac:spMk id="4" creationId="{45217941-34B1-7D0E-0836-C59B866039C0}"/>
          </ac:spMkLst>
        </pc:spChg>
      </pc:sldChg>
      <pc:sldChg chg="new del">
        <pc:chgData name="Moazeni, M. (Mehran)" userId="c630b15d-de37-4521-b041-b9b9c4f0e47a" providerId="ADAL" clId="{3ADF6AD1-75B6-9843-A999-E4717F0A8238}" dt="2022-08-22T10:59:37.784" v="14" actId="680"/>
        <pc:sldMkLst>
          <pc:docMk/>
          <pc:sldMk cId="3177756044" sldId="353"/>
        </pc:sldMkLst>
      </pc:sldChg>
      <pc:sldChg chg="addSp modSp add mod">
        <pc:chgData name="Moazeni, M. (Mehran)" userId="c630b15d-de37-4521-b041-b9b9c4f0e47a" providerId="ADAL" clId="{3ADF6AD1-75B6-9843-A999-E4717F0A8238}" dt="2022-08-22T11:13:50.257" v="130" actId="20577"/>
        <pc:sldMkLst>
          <pc:docMk/>
          <pc:sldMk cId="3651811879" sldId="354"/>
        </pc:sldMkLst>
        <pc:spChg chg="add mod">
          <ac:chgData name="Moazeni, M. (Mehran)" userId="c630b15d-de37-4521-b041-b9b9c4f0e47a" providerId="ADAL" clId="{3ADF6AD1-75B6-9843-A999-E4717F0A8238}" dt="2022-08-22T11:13:50.257" v="130" actId="20577"/>
          <ac:spMkLst>
            <pc:docMk/>
            <pc:sldMk cId="3651811879" sldId="354"/>
            <ac:spMk id="4" creationId="{0155C539-F285-B1FF-64D6-BC4D2FF5ECAD}"/>
          </ac:spMkLst>
        </pc:spChg>
        <pc:picChg chg="add mod">
          <ac:chgData name="Moazeni, M. (Mehran)" userId="c630b15d-de37-4521-b041-b9b9c4f0e47a" providerId="ADAL" clId="{3ADF6AD1-75B6-9843-A999-E4717F0A8238}" dt="2022-08-22T11:13:20.217" v="103" actId="1076"/>
          <ac:picMkLst>
            <pc:docMk/>
            <pc:sldMk cId="3651811879" sldId="354"/>
            <ac:picMk id="3" creationId="{34943882-D918-B862-9A5D-C1F52F52DC1A}"/>
          </ac:picMkLst>
        </pc:picChg>
      </pc:sldChg>
      <pc:sldChg chg="addSp modSp add mod">
        <pc:chgData name="Moazeni, M. (Mehran)" userId="c630b15d-de37-4521-b041-b9b9c4f0e47a" providerId="ADAL" clId="{3ADF6AD1-75B6-9843-A999-E4717F0A8238}" dt="2022-08-22T11:43:58.785" v="165" actId="207"/>
        <pc:sldMkLst>
          <pc:docMk/>
          <pc:sldMk cId="3965939428" sldId="355"/>
        </pc:sldMkLst>
        <pc:spChg chg="add mod">
          <ac:chgData name="Moazeni, M. (Mehran)" userId="c630b15d-de37-4521-b041-b9b9c4f0e47a" providerId="ADAL" clId="{3ADF6AD1-75B6-9843-A999-E4717F0A8238}" dt="2022-08-22T11:43:05.025" v="147" actId="1076"/>
          <ac:spMkLst>
            <pc:docMk/>
            <pc:sldMk cId="3965939428" sldId="355"/>
            <ac:spMk id="4" creationId="{E65B0441-2BAA-4654-A8D6-C579B9833188}"/>
          </ac:spMkLst>
        </pc:spChg>
        <pc:spChg chg="add mod">
          <ac:chgData name="Moazeni, M. (Mehran)" userId="c630b15d-de37-4521-b041-b9b9c4f0e47a" providerId="ADAL" clId="{3ADF6AD1-75B6-9843-A999-E4717F0A8238}" dt="2022-08-22T11:43:43.030" v="162" actId="1076"/>
          <ac:spMkLst>
            <pc:docMk/>
            <pc:sldMk cId="3965939428" sldId="355"/>
            <ac:spMk id="5" creationId="{A4556491-E36C-C038-2E4C-DC5E4FFD3925}"/>
          </ac:spMkLst>
        </pc:spChg>
        <pc:spChg chg="add mod">
          <ac:chgData name="Moazeni, M. (Mehran)" userId="c630b15d-de37-4521-b041-b9b9c4f0e47a" providerId="ADAL" clId="{3ADF6AD1-75B6-9843-A999-E4717F0A8238}" dt="2022-08-22T11:43:58.785" v="165" actId="207"/>
          <ac:spMkLst>
            <pc:docMk/>
            <pc:sldMk cId="3965939428" sldId="355"/>
            <ac:spMk id="6" creationId="{7F725187-1051-6418-CAEE-1A3590DE112D}"/>
          </ac:spMkLst>
        </pc:spChg>
        <pc:picChg chg="add mod">
          <ac:chgData name="Moazeni, M. (Mehran)" userId="c630b15d-de37-4521-b041-b9b9c4f0e47a" providerId="ADAL" clId="{3ADF6AD1-75B6-9843-A999-E4717F0A8238}" dt="2022-08-22T11:42:46.527" v="134" actId="1076"/>
          <ac:picMkLst>
            <pc:docMk/>
            <pc:sldMk cId="3965939428" sldId="355"/>
            <ac:picMk id="3" creationId="{4A81D68E-BE3C-C381-1396-382A55CBAB6C}"/>
          </ac:picMkLst>
        </pc:picChg>
      </pc:sldChg>
      <pc:sldChg chg="addSp modSp add mod">
        <pc:chgData name="Moazeni, M. (Mehran)" userId="c630b15d-de37-4521-b041-b9b9c4f0e47a" providerId="ADAL" clId="{3ADF6AD1-75B6-9843-A999-E4717F0A8238}" dt="2022-08-23T14:35:07.144" v="1108" actId="1076"/>
        <pc:sldMkLst>
          <pc:docMk/>
          <pc:sldMk cId="1817904079" sldId="356"/>
        </pc:sldMkLst>
        <pc:spChg chg="add mod">
          <ac:chgData name="Moazeni, M. (Mehran)" userId="c630b15d-de37-4521-b041-b9b9c4f0e47a" providerId="ADAL" clId="{3ADF6AD1-75B6-9843-A999-E4717F0A8238}" dt="2022-08-23T14:35:07.144" v="1108" actId="1076"/>
          <ac:spMkLst>
            <pc:docMk/>
            <pc:sldMk cId="1817904079" sldId="356"/>
            <ac:spMk id="2" creationId="{33A3D9DF-D9F1-D17F-0259-313FB3A41792}"/>
          </ac:spMkLst>
        </pc:spChg>
        <pc:picChg chg="add mod modCrop">
          <ac:chgData name="Moazeni, M. (Mehran)" userId="c630b15d-de37-4521-b041-b9b9c4f0e47a" providerId="ADAL" clId="{3ADF6AD1-75B6-9843-A999-E4717F0A8238}" dt="2022-08-23T14:34:44.610" v="1087" actId="1076"/>
          <ac:picMkLst>
            <pc:docMk/>
            <pc:sldMk cId="1817904079" sldId="356"/>
            <ac:picMk id="4" creationId="{9CA9E307-CF41-A853-CE30-99207F139B5C}"/>
          </ac:picMkLst>
        </pc:picChg>
      </pc:sldChg>
      <pc:sldChg chg="addSp modSp add mod">
        <pc:chgData name="Moazeni, M. (Mehran)" userId="c630b15d-de37-4521-b041-b9b9c4f0e47a" providerId="ADAL" clId="{3ADF6AD1-75B6-9843-A999-E4717F0A8238}" dt="2022-08-23T14:36:01.824" v="1150" actId="1076"/>
        <pc:sldMkLst>
          <pc:docMk/>
          <pc:sldMk cId="140358285" sldId="357"/>
        </pc:sldMkLst>
        <pc:spChg chg="add mod">
          <ac:chgData name="Moazeni, M. (Mehran)" userId="c630b15d-de37-4521-b041-b9b9c4f0e47a" providerId="ADAL" clId="{3ADF6AD1-75B6-9843-A999-E4717F0A8238}" dt="2022-08-23T14:36:01.824" v="1150" actId="1076"/>
          <ac:spMkLst>
            <pc:docMk/>
            <pc:sldMk cId="140358285" sldId="357"/>
            <ac:spMk id="4" creationId="{1919DE59-4876-3131-96A4-1AD10DF2E5E2}"/>
          </ac:spMkLst>
        </pc:spChg>
        <pc:picChg chg="add mod modCrop">
          <ac:chgData name="Moazeni, M. (Mehran)" userId="c630b15d-de37-4521-b041-b9b9c4f0e47a" providerId="ADAL" clId="{3ADF6AD1-75B6-9843-A999-E4717F0A8238}" dt="2022-08-23T14:35:41.891" v="1115" actId="1076"/>
          <ac:picMkLst>
            <pc:docMk/>
            <pc:sldMk cId="140358285" sldId="357"/>
            <ac:picMk id="3" creationId="{E0A59475-3F86-9112-8C34-E1E1D99ECBAC}"/>
          </ac:picMkLst>
        </pc:picChg>
      </pc:sldChg>
      <pc:sldChg chg="addSp modSp add mod">
        <pc:chgData name="Moazeni, M. (Mehran)" userId="c630b15d-de37-4521-b041-b9b9c4f0e47a" providerId="ADAL" clId="{3ADF6AD1-75B6-9843-A999-E4717F0A8238}" dt="2022-08-23T14:44:49.253" v="1236" actId="1076"/>
        <pc:sldMkLst>
          <pc:docMk/>
          <pc:sldMk cId="1629548444" sldId="358"/>
        </pc:sldMkLst>
        <pc:spChg chg="add mod">
          <ac:chgData name="Moazeni, M. (Mehran)" userId="c630b15d-de37-4521-b041-b9b9c4f0e47a" providerId="ADAL" clId="{3ADF6AD1-75B6-9843-A999-E4717F0A8238}" dt="2022-08-23T14:44:49.253" v="1236" actId="1076"/>
          <ac:spMkLst>
            <pc:docMk/>
            <pc:sldMk cId="1629548444" sldId="358"/>
            <ac:spMk id="2" creationId="{9C29AD6D-17E9-79D9-A86E-32326E077AEB}"/>
          </ac:spMkLst>
        </pc:spChg>
      </pc:sldChg>
      <pc:sldChg chg="addSp modSp add mod">
        <pc:chgData name="Moazeni, M. (Mehran)" userId="c630b15d-de37-4521-b041-b9b9c4f0e47a" providerId="ADAL" clId="{3ADF6AD1-75B6-9843-A999-E4717F0A8238}" dt="2022-08-29T09:10:46.021" v="1435" actId="1076"/>
        <pc:sldMkLst>
          <pc:docMk/>
          <pc:sldMk cId="3317685100" sldId="359"/>
        </pc:sldMkLst>
        <pc:spChg chg="add mod">
          <ac:chgData name="Moazeni, M. (Mehran)" userId="c630b15d-de37-4521-b041-b9b9c4f0e47a" providerId="ADAL" clId="{3ADF6AD1-75B6-9843-A999-E4717F0A8238}" dt="2022-08-23T14:45:08.874" v="1249" actId="20577"/>
          <ac:spMkLst>
            <pc:docMk/>
            <pc:sldMk cId="3317685100" sldId="359"/>
            <ac:spMk id="2" creationId="{03082944-CC43-5917-7A16-213EBE91B16B}"/>
          </ac:spMkLst>
        </pc:spChg>
        <pc:spChg chg="add mod">
          <ac:chgData name="Moazeni, M. (Mehran)" userId="c630b15d-de37-4521-b041-b9b9c4f0e47a" providerId="ADAL" clId="{3ADF6AD1-75B6-9843-A999-E4717F0A8238}" dt="2022-08-29T09:10:20.412" v="1429" actId="20577"/>
          <ac:spMkLst>
            <pc:docMk/>
            <pc:sldMk cId="3317685100" sldId="359"/>
            <ac:spMk id="3" creationId="{AE631EA3-B3FB-6B70-E3D4-A3EFD92B0C48}"/>
          </ac:spMkLst>
        </pc:spChg>
        <pc:picChg chg="add mod">
          <ac:chgData name="Moazeni, M. (Mehran)" userId="c630b15d-de37-4521-b041-b9b9c4f0e47a" providerId="ADAL" clId="{3ADF6AD1-75B6-9843-A999-E4717F0A8238}" dt="2022-08-29T09:10:44.196" v="1434" actId="1076"/>
          <ac:picMkLst>
            <pc:docMk/>
            <pc:sldMk cId="3317685100" sldId="359"/>
            <ac:picMk id="5" creationId="{1F76F4F7-8F14-0BD3-A0AB-95D725205267}"/>
          </ac:picMkLst>
        </pc:picChg>
        <pc:picChg chg="add mod">
          <ac:chgData name="Moazeni, M. (Mehran)" userId="c630b15d-de37-4521-b041-b9b9c4f0e47a" providerId="ADAL" clId="{3ADF6AD1-75B6-9843-A999-E4717F0A8238}" dt="2022-08-29T09:10:46.021" v="1435" actId="1076"/>
          <ac:picMkLst>
            <pc:docMk/>
            <pc:sldMk cId="3317685100" sldId="359"/>
            <ac:picMk id="8" creationId="{A5867B26-AC49-0479-4B92-E2FE2698CBFD}"/>
          </ac:picMkLst>
        </pc:picChg>
      </pc:sldChg>
      <pc:sldChg chg="addSp modSp add mod">
        <pc:chgData name="Moazeni, M. (Mehran)" userId="c630b15d-de37-4521-b041-b9b9c4f0e47a" providerId="ADAL" clId="{3ADF6AD1-75B6-9843-A999-E4717F0A8238}" dt="2022-08-29T09:14:04.918" v="1467" actId="20577"/>
        <pc:sldMkLst>
          <pc:docMk/>
          <pc:sldMk cId="30058613" sldId="360"/>
        </pc:sldMkLst>
        <pc:spChg chg="add mod">
          <ac:chgData name="Moazeni, M. (Mehran)" userId="c630b15d-de37-4521-b041-b9b9c4f0e47a" providerId="ADAL" clId="{3ADF6AD1-75B6-9843-A999-E4717F0A8238}" dt="2022-08-29T09:14:04.918" v="1467" actId="20577"/>
          <ac:spMkLst>
            <pc:docMk/>
            <pc:sldMk cId="30058613" sldId="360"/>
            <ac:spMk id="2" creationId="{E4FBEA4E-0377-8F12-D45C-D29D5093A055}"/>
          </ac:spMkLst>
        </pc:spChg>
        <pc:spChg chg="add mod">
          <ac:chgData name="Moazeni, M. (Mehran)" userId="c630b15d-de37-4521-b041-b9b9c4f0e47a" providerId="ADAL" clId="{3ADF6AD1-75B6-9843-A999-E4717F0A8238}" dt="2022-08-29T09:12:42.402" v="1458" actId="20577"/>
          <ac:spMkLst>
            <pc:docMk/>
            <pc:sldMk cId="30058613" sldId="360"/>
            <ac:spMk id="5" creationId="{3AB7267D-329A-494B-F2FB-CF3A48541E7B}"/>
          </ac:spMkLst>
        </pc:spChg>
        <pc:picChg chg="add mod">
          <ac:chgData name="Moazeni, M. (Mehran)" userId="c630b15d-de37-4521-b041-b9b9c4f0e47a" providerId="ADAL" clId="{3ADF6AD1-75B6-9843-A999-E4717F0A8238}" dt="2022-08-29T09:12:30.788" v="1451" actId="1076"/>
          <ac:picMkLst>
            <pc:docMk/>
            <pc:sldMk cId="30058613" sldId="360"/>
            <ac:picMk id="4" creationId="{C0B5EAFD-1299-CF1C-9C0A-928F0EF144A0}"/>
          </ac:picMkLst>
        </pc:picChg>
      </pc:sldChg>
      <pc:sldChg chg="addSp modSp add mod">
        <pc:chgData name="Moazeni, M. (Mehran)" userId="c630b15d-de37-4521-b041-b9b9c4f0e47a" providerId="ADAL" clId="{3ADF6AD1-75B6-9843-A999-E4717F0A8238}" dt="2022-08-29T09:15:34.121" v="1622" actId="20577"/>
        <pc:sldMkLst>
          <pc:docMk/>
          <pc:sldMk cId="2503199221" sldId="361"/>
        </pc:sldMkLst>
        <pc:spChg chg="add mod">
          <ac:chgData name="Moazeni, M. (Mehran)" userId="c630b15d-de37-4521-b041-b9b9c4f0e47a" providerId="ADAL" clId="{3ADF6AD1-75B6-9843-A999-E4717F0A8238}" dt="2022-08-29T09:14:20.957" v="1509" actId="20577"/>
          <ac:spMkLst>
            <pc:docMk/>
            <pc:sldMk cId="2503199221" sldId="361"/>
            <ac:spMk id="2" creationId="{E221E852-C8B3-105F-066B-BB8B0F021FC5}"/>
          </ac:spMkLst>
        </pc:spChg>
        <pc:spChg chg="add mod">
          <ac:chgData name="Moazeni, M. (Mehran)" userId="c630b15d-de37-4521-b041-b9b9c4f0e47a" providerId="ADAL" clId="{3ADF6AD1-75B6-9843-A999-E4717F0A8238}" dt="2022-08-29T09:15:34.121" v="1622" actId="20577"/>
          <ac:spMkLst>
            <pc:docMk/>
            <pc:sldMk cId="2503199221" sldId="361"/>
            <ac:spMk id="3" creationId="{24600D4A-6784-79D6-CA85-56796D408CFC}"/>
          </ac:spMkLst>
        </pc:spChg>
      </pc:sldChg>
      <pc:sldChg chg="add">
        <pc:chgData name="Moazeni, M. (Mehran)" userId="c630b15d-de37-4521-b041-b9b9c4f0e47a" providerId="ADAL" clId="{3ADF6AD1-75B6-9843-A999-E4717F0A8238}" dt="2022-08-22T10:59:53.676" v="28"/>
        <pc:sldMkLst>
          <pc:docMk/>
          <pc:sldMk cId="712201070" sldId="362"/>
        </pc:sldMkLst>
      </pc:sldChg>
      <pc:sldChg chg="add">
        <pc:chgData name="Moazeni, M. (Mehran)" userId="c630b15d-de37-4521-b041-b9b9c4f0e47a" providerId="ADAL" clId="{3ADF6AD1-75B6-9843-A999-E4717F0A8238}" dt="2022-08-22T10:59:53.917" v="29"/>
        <pc:sldMkLst>
          <pc:docMk/>
          <pc:sldMk cId="662039585" sldId="363"/>
        </pc:sldMkLst>
      </pc:sldChg>
      <pc:sldChg chg="add">
        <pc:chgData name="Moazeni, M. (Mehran)" userId="c630b15d-de37-4521-b041-b9b9c4f0e47a" providerId="ADAL" clId="{3ADF6AD1-75B6-9843-A999-E4717F0A8238}" dt="2022-08-22T10:59:54.130" v="30"/>
        <pc:sldMkLst>
          <pc:docMk/>
          <pc:sldMk cId="4238208571" sldId="364"/>
        </pc:sldMkLst>
      </pc:sldChg>
      <pc:sldChg chg="addSp delSp modSp add mod">
        <pc:chgData name="Moazeni, M. (Mehran)" userId="c630b15d-de37-4521-b041-b9b9c4f0e47a" providerId="ADAL" clId="{3ADF6AD1-75B6-9843-A999-E4717F0A8238}" dt="2022-08-22T14:33:26.099" v="226" actId="1035"/>
        <pc:sldMkLst>
          <pc:docMk/>
          <pc:sldMk cId="3795036543" sldId="365"/>
        </pc:sldMkLst>
        <pc:spChg chg="add mod">
          <ac:chgData name="Moazeni, M. (Mehran)" userId="c630b15d-de37-4521-b041-b9b9c4f0e47a" providerId="ADAL" clId="{3ADF6AD1-75B6-9843-A999-E4717F0A8238}" dt="2022-08-22T14:33:24.304" v="221" actId="1035"/>
          <ac:spMkLst>
            <pc:docMk/>
            <pc:sldMk cId="3795036543" sldId="365"/>
            <ac:spMk id="2" creationId="{2E93FB08-DD72-4B82-A04C-FA694763BDD1}"/>
          </ac:spMkLst>
        </pc:spChg>
        <pc:spChg chg="del">
          <ac:chgData name="Moazeni, M. (Mehran)" userId="c630b15d-de37-4521-b041-b9b9c4f0e47a" providerId="ADAL" clId="{3ADF6AD1-75B6-9843-A999-E4717F0A8238}" dt="2022-08-22T14:32:53.245" v="189" actId="478"/>
          <ac:spMkLst>
            <pc:docMk/>
            <pc:sldMk cId="3795036543" sldId="365"/>
            <ac:spMk id="4" creationId="{0155C539-F285-B1FF-64D6-BC4D2FF5ECAD}"/>
          </ac:spMkLst>
        </pc:spChg>
        <pc:picChg chg="del">
          <ac:chgData name="Moazeni, M. (Mehran)" userId="c630b15d-de37-4521-b041-b9b9c4f0e47a" providerId="ADAL" clId="{3ADF6AD1-75B6-9843-A999-E4717F0A8238}" dt="2022-08-22T11:51:09.301" v="186" actId="478"/>
          <ac:picMkLst>
            <pc:docMk/>
            <pc:sldMk cId="3795036543" sldId="365"/>
            <ac:picMk id="3" creationId="{34943882-D918-B862-9A5D-C1F52F52DC1A}"/>
          </ac:picMkLst>
        </pc:picChg>
        <pc:picChg chg="add mod">
          <ac:chgData name="Moazeni, M. (Mehran)" userId="c630b15d-de37-4521-b041-b9b9c4f0e47a" providerId="ADAL" clId="{3ADF6AD1-75B6-9843-A999-E4717F0A8238}" dt="2022-08-22T14:33:26.099" v="226" actId="1035"/>
          <ac:picMkLst>
            <pc:docMk/>
            <pc:sldMk cId="3795036543" sldId="365"/>
            <ac:picMk id="6" creationId="{5EFE61F1-8DF2-404A-C299-8E72A7CEF66C}"/>
          </ac:picMkLst>
        </pc:picChg>
      </pc:sldChg>
      <pc:sldChg chg="new del">
        <pc:chgData name="Moazeni, M. (Mehran)" userId="c630b15d-de37-4521-b041-b9b9c4f0e47a" providerId="ADAL" clId="{3ADF6AD1-75B6-9843-A999-E4717F0A8238}" dt="2022-08-22T14:33:31.452" v="228" actId="2696"/>
        <pc:sldMkLst>
          <pc:docMk/>
          <pc:sldMk cId="639189802" sldId="366"/>
        </pc:sldMkLst>
      </pc:sldChg>
      <pc:sldChg chg="addSp delSp modSp add mod">
        <pc:chgData name="Moazeni, M. (Mehran)" userId="c630b15d-de37-4521-b041-b9b9c4f0e47a" providerId="ADAL" clId="{3ADF6AD1-75B6-9843-A999-E4717F0A8238}" dt="2022-08-22T15:45:30.876" v="344" actId="1076"/>
        <pc:sldMkLst>
          <pc:docMk/>
          <pc:sldMk cId="2502652740" sldId="366"/>
        </pc:sldMkLst>
        <pc:spChg chg="mod">
          <ac:chgData name="Moazeni, M. (Mehran)" userId="c630b15d-de37-4521-b041-b9b9c4f0e47a" providerId="ADAL" clId="{3ADF6AD1-75B6-9843-A999-E4717F0A8238}" dt="2022-08-22T15:43:46.616" v="296" actId="20577"/>
          <ac:spMkLst>
            <pc:docMk/>
            <pc:sldMk cId="2502652740" sldId="366"/>
            <ac:spMk id="2" creationId="{2E93FB08-DD72-4B82-A04C-FA694763BDD1}"/>
          </ac:spMkLst>
        </pc:spChg>
        <pc:spChg chg="add mod">
          <ac:chgData name="Moazeni, M. (Mehran)" userId="c630b15d-de37-4521-b041-b9b9c4f0e47a" providerId="ADAL" clId="{3ADF6AD1-75B6-9843-A999-E4717F0A8238}" dt="2022-08-22T15:44:21.576" v="340" actId="207"/>
          <ac:spMkLst>
            <pc:docMk/>
            <pc:sldMk cId="2502652740" sldId="366"/>
            <ac:spMk id="3" creationId="{3B833097-63B7-3F77-12BD-59B8E0E5DF09}"/>
          </ac:spMkLst>
        </pc:spChg>
        <pc:picChg chg="add mod">
          <ac:chgData name="Moazeni, M. (Mehran)" userId="c630b15d-de37-4521-b041-b9b9c4f0e47a" providerId="ADAL" clId="{3ADF6AD1-75B6-9843-A999-E4717F0A8238}" dt="2022-08-22T15:45:30.876" v="344" actId="1076"/>
          <ac:picMkLst>
            <pc:docMk/>
            <pc:sldMk cId="2502652740" sldId="366"/>
            <ac:picMk id="5" creationId="{15CD4651-44C4-95B1-DFE6-9445F563CB59}"/>
          </ac:picMkLst>
        </pc:picChg>
        <pc:picChg chg="del">
          <ac:chgData name="Moazeni, M. (Mehran)" userId="c630b15d-de37-4521-b041-b9b9c4f0e47a" providerId="ADAL" clId="{3ADF6AD1-75B6-9843-A999-E4717F0A8238}" dt="2022-08-22T14:33:34.048" v="230" actId="478"/>
          <ac:picMkLst>
            <pc:docMk/>
            <pc:sldMk cId="2502652740" sldId="366"/>
            <ac:picMk id="6" creationId="{5EFE61F1-8DF2-404A-C299-8E72A7CEF66C}"/>
          </ac:picMkLst>
        </pc:picChg>
      </pc:sldChg>
      <pc:sldChg chg="addSp delSp modSp add mod">
        <pc:chgData name="Moazeni, M. (Mehran)" userId="c630b15d-de37-4521-b041-b9b9c4f0e47a" providerId="ADAL" clId="{3ADF6AD1-75B6-9843-A999-E4717F0A8238}" dt="2022-08-22T15:51:25.595" v="547" actId="1076"/>
        <pc:sldMkLst>
          <pc:docMk/>
          <pc:sldMk cId="1006717553" sldId="367"/>
        </pc:sldMkLst>
        <pc:spChg chg="mod">
          <ac:chgData name="Moazeni, M. (Mehran)" userId="c630b15d-de37-4521-b041-b9b9c4f0e47a" providerId="ADAL" clId="{3ADF6AD1-75B6-9843-A999-E4717F0A8238}" dt="2022-08-22T15:49:08.058" v="493" actId="1076"/>
          <ac:spMkLst>
            <pc:docMk/>
            <pc:sldMk cId="1006717553" sldId="367"/>
            <ac:spMk id="2" creationId="{2E93FB08-DD72-4B82-A04C-FA694763BDD1}"/>
          </ac:spMkLst>
        </pc:spChg>
        <pc:spChg chg="mod">
          <ac:chgData name="Moazeni, M. (Mehran)" userId="c630b15d-de37-4521-b041-b9b9c4f0e47a" providerId="ADAL" clId="{3ADF6AD1-75B6-9843-A999-E4717F0A8238}" dt="2022-08-22T15:49:05.839" v="492" actId="1076"/>
          <ac:spMkLst>
            <pc:docMk/>
            <pc:sldMk cId="1006717553" sldId="367"/>
            <ac:spMk id="3" creationId="{3B833097-63B7-3F77-12BD-59B8E0E5DF09}"/>
          </ac:spMkLst>
        </pc:spChg>
        <pc:spChg chg="add mod">
          <ac:chgData name="Moazeni, M. (Mehran)" userId="c630b15d-de37-4521-b041-b9b9c4f0e47a" providerId="ADAL" clId="{3ADF6AD1-75B6-9843-A999-E4717F0A8238}" dt="2022-08-22T15:51:25.595" v="547" actId="1076"/>
          <ac:spMkLst>
            <pc:docMk/>
            <pc:sldMk cId="1006717553" sldId="367"/>
            <ac:spMk id="10" creationId="{F2410C71-A723-1ADB-8A6A-B570D073C129}"/>
          </ac:spMkLst>
        </pc:spChg>
        <pc:picChg chg="del">
          <ac:chgData name="Moazeni, M. (Mehran)" userId="c630b15d-de37-4521-b041-b9b9c4f0e47a" providerId="ADAL" clId="{3ADF6AD1-75B6-9843-A999-E4717F0A8238}" dt="2022-08-22T15:45:35.710" v="346" actId="478"/>
          <ac:picMkLst>
            <pc:docMk/>
            <pc:sldMk cId="1006717553" sldId="367"/>
            <ac:picMk id="5" creationId="{15CD4651-44C4-95B1-DFE6-9445F563CB59}"/>
          </ac:picMkLst>
        </pc:picChg>
        <pc:picChg chg="add mod">
          <ac:chgData name="Moazeni, M. (Mehran)" userId="c630b15d-de37-4521-b041-b9b9c4f0e47a" providerId="ADAL" clId="{3ADF6AD1-75B6-9843-A999-E4717F0A8238}" dt="2022-08-22T15:49:00.904" v="491" actId="1076"/>
          <ac:picMkLst>
            <pc:docMk/>
            <pc:sldMk cId="1006717553" sldId="367"/>
            <ac:picMk id="6" creationId="{3CCE98C4-7A63-9631-E8CF-82F9D746238E}"/>
          </ac:picMkLst>
        </pc:picChg>
        <pc:picChg chg="add mod">
          <ac:chgData name="Moazeni, M. (Mehran)" userId="c630b15d-de37-4521-b041-b9b9c4f0e47a" providerId="ADAL" clId="{3ADF6AD1-75B6-9843-A999-E4717F0A8238}" dt="2022-08-22T15:50:28.399" v="496" actId="1076"/>
          <ac:picMkLst>
            <pc:docMk/>
            <pc:sldMk cId="1006717553" sldId="367"/>
            <ac:picMk id="9" creationId="{69C4BB5A-CBF4-B0AE-FAE1-30D3770B46FD}"/>
          </ac:picMkLst>
        </pc:picChg>
      </pc:sldChg>
      <pc:sldChg chg="addSp delSp modSp add mod">
        <pc:chgData name="Moazeni, M. (Mehran)" userId="c630b15d-de37-4521-b041-b9b9c4f0e47a" providerId="ADAL" clId="{3ADF6AD1-75B6-9843-A999-E4717F0A8238}" dt="2022-08-24T12:21:31.939" v="1347" actId="20577"/>
        <pc:sldMkLst>
          <pc:docMk/>
          <pc:sldMk cId="3000352432" sldId="368"/>
        </pc:sldMkLst>
        <pc:spChg chg="mod">
          <ac:chgData name="Moazeni, M. (Mehran)" userId="c630b15d-de37-4521-b041-b9b9c4f0e47a" providerId="ADAL" clId="{3ADF6AD1-75B6-9843-A999-E4717F0A8238}" dt="2022-08-22T15:52:25.575" v="573" actId="1076"/>
          <ac:spMkLst>
            <pc:docMk/>
            <pc:sldMk cId="3000352432" sldId="368"/>
            <ac:spMk id="2" creationId="{2E93FB08-DD72-4B82-A04C-FA694763BDD1}"/>
          </ac:spMkLst>
        </pc:spChg>
        <pc:spChg chg="del">
          <ac:chgData name="Moazeni, M. (Mehran)" userId="c630b15d-de37-4521-b041-b9b9c4f0e47a" providerId="ADAL" clId="{3ADF6AD1-75B6-9843-A999-E4717F0A8238}" dt="2022-08-22T15:51:32.736" v="550" actId="478"/>
          <ac:spMkLst>
            <pc:docMk/>
            <pc:sldMk cId="3000352432" sldId="368"/>
            <ac:spMk id="3" creationId="{3B833097-63B7-3F77-12BD-59B8E0E5DF09}"/>
          </ac:spMkLst>
        </pc:spChg>
        <pc:spChg chg="add mod">
          <ac:chgData name="Moazeni, M. (Mehran)" userId="c630b15d-de37-4521-b041-b9b9c4f0e47a" providerId="ADAL" clId="{3ADF6AD1-75B6-9843-A999-E4717F0A8238}" dt="2022-08-24T12:21:31.939" v="1347" actId="20577"/>
          <ac:spMkLst>
            <pc:docMk/>
            <pc:sldMk cId="3000352432" sldId="368"/>
            <ac:spMk id="4" creationId="{3F5AE05D-C82D-0FC9-6695-003218D0471D}"/>
          </ac:spMkLst>
        </pc:spChg>
        <pc:spChg chg="del mod">
          <ac:chgData name="Moazeni, M. (Mehran)" userId="c630b15d-de37-4521-b041-b9b9c4f0e47a" providerId="ADAL" clId="{3ADF6AD1-75B6-9843-A999-E4717F0A8238}" dt="2022-08-22T15:52:16.701" v="571" actId="478"/>
          <ac:spMkLst>
            <pc:docMk/>
            <pc:sldMk cId="3000352432" sldId="368"/>
            <ac:spMk id="7" creationId="{6723F619-35A1-4624-85C0-ABA46BA97178}"/>
          </ac:spMkLst>
        </pc:spChg>
        <pc:picChg chg="del">
          <ac:chgData name="Moazeni, M. (Mehran)" userId="c630b15d-de37-4521-b041-b9b9c4f0e47a" providerId="ADAL" clId="{3ADF6AD1-75B6-9843-A999-E4717F0A8238}" dt="2022-08-22T15:51:30.891" v="549" actId="478"/>
          <ac:picMkLst>
            <pc:docMk/>
            <pc:sldMk cId="3000352432" sldId="368"/>
            <ac:picMk id="5" creationId="{15CD4651-44C4-95B1-DFE6-9445F563CB59}"/>
          </ac:picMkLst>
        </pc:picChg>
        <pc:picChg chg="add mod">
          <ac:chgData name="Moazeni, M. (Mehran)" userId="c630b15d-de37-4521-b041-b9b9c4f0e47a" providerId="ADAL" clId="{3ADF6AD1-75B6-9843-A999-E4717F0A8238}" dt="2022-08-22T15:56:13.190" v="719" actId="1076"/>
          <ac:picMkLst>
            <pc:docMk/>
            <pc:sldMk cId="3000352432" sldId="368"/>
            <ac:picMk id="8" creationId="{58453669-9334-147C-199C-3C7CA9AED746}"/>
          </ac:picMkLst>
        </pc:picChg>
        <pc:picChg chg="add mod">
          <ac:chgData name="Moazeni, M. (Mehran)" userId="c630b15d-de37-4521-b041-b9b9c4f0e47a" providerId="ADAL" clId="{3ADF6AD1-75B6-9843-A999-E4717F0A8238}" dt="2022-08-22T15:56:18.480" v="722" actId="1076"/>
          <ac:picMkLst>
            <pc:docMk/>
            <pc:sldMk cId="3000352432" sldId="368"/>
            <ac:picMk id="10" creationId="{B084CC65-91E6-D229-5F39-920EFD14F1C8}"/>
          </ac:picMkLst>
        </pc:picChg>
      </pc:sldChg>
      <pc:sldChg chg="addSp delSp modSp add mod">
        <pc:chgData name="Moazeni, M. (Mehran)" userId="c630b15d-de37-4521-b041-b9b9c4f0e47a" providerId="ADAL" clId="{3ADF6AD1-75B6-9843-A999-E4717F0A8238}" dt="2022-08-22T15:58:58.961" v="791" actId="1076"/>
        <pc:sldMkLst>
          <pc:docMk/>
          <pc:sldMk cId="94682691" sldId="369"/>
        </pc:sldMkLst>
        <pc:spChg chg="mod">
          <ac:chgData name="Moazeni, M. (Mehran)" userId="c630b15d-de37-4521-b041-b9b9c4f0e47a" providerId="ADAL" clId="{3ADF6AD1-75B6-9843-A999-E4717F0A8238}" dt="2022-08-22T15:58:00.792" v="773" actId="313"/>
          <ac:spMkLst>
            <pc:docMk/>
            <pc:sldMk cId="94682691" sldId="369"/>
            <ac:spMk id="2" creationId="{2E93FB08-DD72-4B82-A04C-FA694763BDD1}"/>
          </ac:spMkLst>
        </pc:spChg>
        <pc:spChg chg="del mod">
          <ac:chgData name="Moazeni, M. (Mehran)" userId="c630b15d-de37-4521-b041-b9b9c4f0e47a" providerId="ADAL" clId="{3ADF6AD1-75B6-9843-A999-E4717F0A8238}" dt="2022-08-22T15:56:37.449" v="747"/>
          <ac:spMkLst>
            <pc:docMk/>
            <pc:sldMk cId="94682691" sldId="369"/>
            <ac:spMk id="4" creationId="{3F5AE05D-C82D-0FC9-6695-003218D0471D}"/>
          </ac:spMkLst>
        </pc:spChg>
        <pc:spChg chg="add mod">
          <ac:chgData name="Moazeni, M. (Mehran)" userId="c630b15d-de37-4521-b041-b9b9c4f0e47a" providerId="ADAL" clId="{3ADF6AD1-75B6-9843-A999-E4717F0A8238}" dt="2022-08-22T15:58:58.961" v="791" actId="1076"/>
          <ac:spMkLst>
            <pc:docMk/>
            <pc:sldMk cId="94682691" sldId="369"/>
            <ac:spMk id="6" creationId="{798FD193-2140-A265-047C-BE49FC4EE3ED}"/>
          </ac:spMkLst>
        </pc:spChg>
        <pc:picChg chg="add mod">
          <ac:chgData name="Moazeni, M. (Mehran)" userId="c630b15d-de37-4521-b041-b9b9c4f0e47a" providerId="ADAL" clId="{3ADF6AD1-75B6-9843-A999-E4717F0A8238}" dt="2022-08-22T15:58:28.809" v="777" actId="1076"/>
          <ac:picMkLst>
            <pc:docMk/>
            <pc:sldMk cId="94682691" sldId="369"/>
            <ac:picMk id="5" creationId="{D46D1998-1849-190A-89A2-36EE675C335B}"/>
          </ac:picMkLst>
        </pc:picChg>
        <pc:picChg chg="del">
          <ac:chgData name="Moazeni, M. (Mehran)" userId="c630b15d-de37-4521-b041-b9b9c4f0e47a" providerId="ADAL" clId="{3ADF6AD1-75B6-9843-A999-E4717F0A8238}" dt="2022-08-22T15:56:24.149" v="725" actId="478"/>
          <ac:picMkLst>
            <pc:docMk/>
            <pc:sldMk cId="94682691" sldId="369"/>
            <ac:picMk id="8" creationId="{58453669-9334-147C-199C-3C7CA9AED746}"/>
          </ac:picMkLst>
        </pc:picChg>
        <pc:picChg chg="del">
          <ac:chgData name="Moazeni, M. (Mehran)" userId="c630b15d-de37-4521-b041-b9b9c4f0e47a" providerId="ADAL" clId="{3ADF6AD1-75B6-9843-A999-E4717F0A8238}" dt="2022-08-22T15:56:23.302" v="724" actId="478"/>
          <ac:picMkLst>
            <pc:docMk/>
            <pc:sldMk cId="94682691" sldId="369"/>
            <ac:picMk id="10" creationId="{B084CC65-91E6-D229-5F39-920EFD14F1C8}"/>
          </ac:picMkLst>
        </pc:picChg>
      </pc:sldChg>
      <pc:sldChg chg="addSp delSp modSp add mod">
        <pc:chgData name="Moazeni, M. (Mehran)" userId="c630b15d-de37-4521-b041-b9b9c4f0e47a" providerId="ADAL" clId="{3ADF6AD1-75B6-9843-A999-E4717F0A8238}" dt="2022-08-22T16:03:10.461" v="926"/>
        <pc:sldMkLst>
          <pc:docMk/>
          <pc:sldMk cId="1587925556" sldId="370"/>
        </pc:sldMkLst>
        <pc:spChg chg="mod">
          <ac:chgData name="Moazeni, M. (Mehran)" userId="c630b15d-de37-4521-b041-b9b9c4f0e47a" providerId="ADAL" clId="{3ADF6AD1-75B6-9843-A999-E4717F0A8238}" dt="2022-08-22T16:00:38.554" v="817" actId="20577"/>
          <ac:spMkLst>
            <pc:docMk/>
            <pc:sldMk cId="1587925556" sldId="370"/>
            <ac:spMk id="2" creationId="{2E93FB08-DD72-4B82-A04C-FA694763BDD1}"/>
          </ac:spMkLst>
        </pc:spChg>
        <pc:spChg chg="del">
          <ac:chgData name="Moazeni, M. (Mehran)" userId="c630b15d-de37-4521-b041-b9b9c4f0e47a" providerId="ADAL" clId="{3ADF6AD1-75B6-9843-A999-E4717F0A8238}" dt="2022-08-22T16:00:40.597" v="818" actId="478"/>
          <ac:spMkLst>
            <pc:docMk/>
            <pc:sldMk cId="1587925556" sldId="370"/>
            <ac:spMk id="6" creationId="{798FD193-2140-A265-047C-BE49FC4EE3ED}"/>
          </ac:spMkLst>
        </pc:spChg>
        <pc:spChg chg="add mod">
          <ac:chgData name="Moazeni, M. (Mehran)" userId="c630b15d-de37-4521-b041-b9b9c4f0e47a" providerId="ADAL" clId="{3ADF6AD1-75B6-9843-A999-E4717F0A8238}" dt="2022-08-22T16:02:14.600" v="901" actId="1037"/>
          <ac:spMkLst>
            <pc:docMk/>
            <pc:sldMk cId="1587925556" sldId="370"/>
            <ac:spMk id="7" creationId="{CEC03F0A-5474-7B74-A444-A5D32E90C261}"/>
          </ac:spMkLst>
        </pc:spChg>
        <pc:spChg chg="add mod">
          <ac:chgData name="Moazeni, M. (Mehran)" userId="c630b15d-de37-4521-b041-b9b9c4f0e47a" providerId="ADAL" clId="{3ADF6AD1-75B6-9843-A999-E4717F0A8238}" dt="2022-08-22T16:02:14.600" v="901" actId="1037"/>
          <ac:spMkLst>
            <pc:docMk/>
            <pc:sldMk cId="1587925556" sldId="370"/>
            <ac:spMk id="8" creationId="{2B693A2D-DEF5-A62E-D491-FBBFF2F05835}"/>
          </ac:spMkLst>
        </pc:spChg>
        <pc:spChg chg="add mod">
          <ac:chgData name="Moazeni, M. (Mehran)" userId="c630b15d-de37-4521-b041-b9b9c4f0e47a" providerId="ADAL" clId="{3ADF6AD1-75B6-9843-A999-E4717F0A8238}" dt="2022-08-22T16:02:39.613" v="924" actId="1076"/>
          <ac:spMkLst>
            <pc:docMk/>
            <pc:sldMk cId="1587925556" sldId="370"/>
            <ac:spMk id="9" creationId="{B22224FE-5468-0063-00C1-C161643CCCDA}"/>
          </ac:spMkLst>
        </pc:spChg>
        <pc:spChg chg="add mod">
          <ac:chgData name="Moazeni, M. (Mehran)" userId="c630b15d-de37-4521-b041-b9b9c4f0e47a" providerId="ADAL" clId="{3ADF6AD1-75B6-9843-A999-E4717F0A8238}" dt="2022-08-22T16:02:36.964" v="923" actId="1076"/>
          <ac:spMkLst>
            <pc:docMk/>
            <pc:sldMk cId="1587925556" sldId="370"/>
            <ac:spMk id="10" creationId="{D2160021-2CB1-7B1C-66A6-C64D567710CE}"/>
          </ac:spMkLst>
        </pc:spChg>
        <pc:picChg chg="add mod">
          <ac:chgData name="Moazeni, M. (Mehran)" userId="c630b15d-de37-4521-b041-b9b9c4f0e47a" providerId="ADAL" clId="{3ADF6AD1-75B6-9843-A999-E4717F0A8238}" dt="2022-08-22T16:00:59.999" v="821" actId="1076"/>
          <ac:picMkLst>
            <pc:docMk/>
            <pc:sldMk cId="1587925556" sldId="370"/>
            <ac:picMk id="4" creationId="{DA71CA82-78AE-05F3-9E6A-B392E5ED3B19}"/>
          </ac:picMkLst>
        </pc:picChg>
        <pc:picChg chg="del">
          <ac:chgData name="Moazeni, M. (Mehran)" userId="c630b15d-de37-4521-b041-b9b9c4f0e47a" providerId="ADAL" clId="{3ADF6AD1-75B6-9843-A999-E4717F0A8238}" dt="2022-08-22T16:00:22.514" v="793" actId="478"/>
          <ac:picMkLst>
            <pc:docMk/>
            <pc:sldMk cId="1587925556" sldId="370"/>
            <ac:picMk id="5" creationId="{D46D1998-1849-190A-89A2-36EE675C335B}"/>
          </ac:picMkLst>
        </pc:picChg>
        <pc:picChg chg="add del mod">
          <ac:chgData name="Moazeni, M. (Mehran)" userId="c630b15d-de37-4521-b041-b9b9c4f0e47a" providerId="ADAL" clId="{3ADF6AD1-75B6-9843-A999-E4717F0A8238}" dt="2022-08-22T16:03:10.461" v="926"/>
          <ac:picMkLst>
            <pc:docMk/>
            <pc:sldMk cId="1587925556" sldId="370"/>
            <ac:picMk id="12" creationId="{63C3327A-90F7-91F2-2479-026D6CA690C7}"/>
          </ac:picMkLst>
        </pc:picChg>
      </pc:sldChg>
      <pc:sldChg chg="addSp delSp modSp add mod">
        <pc:chgData name="Moazeni, M. (Mehran)" userId="c630b15d-de37-4521-b041-b9b9c4f0e47a" providerId="ADAL" clId="{3ADF6AD1-75B6-9843-A999-E4717F0A8238}" dt="2022-08-22T16:03:54.638" v="958" actId="20577"/>
        <pc:sldMkLst>
          <pc:docMk/>
          <pc:sldMk cId="115446161" sldId="371"/>
        </pc:sldMkLst>
        <pc:spChg chg="del">
          <ac:chgData name="Moazeni, M. (Mehran)" userId="c630b15d-de37-4521-b041-b9b9c4f0e47a" providerId="ADAL" clId="{3ADF6AD1-75B6-9843-A999-E4717F0A8238}" dt="2022-08-22T16:03:21.676" v="933" actId="478"/>
          <ac:spMkLst>
            <pc:docMk/>
            <pc:sldMk cId="115446161" sldId="371"/>
            <ac:spMk id="2" creationId="{2E93FB08-DD72-4B82-A04C-FA694763BDD1}"/>
          </ac:spMkLst>
        </pc:spChg>
        <pc:spChg chg="add mod">
          <ac:chgData name="Moazeni, M. (Mehran)" userId="c630b15d-de37-4521-b041-b9b9c4f0e47a" providerId="ADAL" clId="{3ADF6AD1-75B6-9843-A999-E4717F0A8238}" dt="2022-08-22T16:03:54.638" v="958" actId="20577"/>
          <ac:spMkLst>
            <pc:docMk/>
            <pc:sldMk cId="115446161" sldId="371"/>
            <ac:spMk id="6" creationId="{A2E9C7D5-D852-47AA-C0E9-9A2888A2B419}"/>
          </ac:spMkLst>
        </pc:spChg>
        <pc:spChg chg="del">
          <ac:chgData name="Moazeni, M. (Mehran)" userId="c630b15d-de37-4521-b041-b9b9c4f0e47a" providerId="ADAL" clId="{3ADF6AD1-75B6-9843-A999-E4717F0A8238}" dt="2022-08-22T16:03:19.195" v="932" actId="478"/>
          <ac:spMkLst>
            <pc:docMk/>
            <pc:sldMk cId="115446161" sldId="371"/>
            <ac:spMk id="7" creationId="{CEC03F0A-5474-7B74-A444-A5D32E90C261}"/>
          </ac:spMkLst>
        </pc:spChg>
        <pc:spChg chg="del">
          <ac:chgData name="Moazeni, M. (Mehran)" userId="c630b15d-de37-4521-b041-b9b9c4f0e47a" providerId="ADAL" clId="{3ADF6AD1-75B6-9843-A999-E4717F0A8238}" dt="2022-08-22T16:03:17.580" v="931" actId="478"/>
          <ac:spMkLst>
            <pc:docMk/>
            <pc:sldMk cId="115446161" sldId="371"/>
            <ac:spMk id="8" creationId="{2B693A2D-DEF5-A62E-D491-FBBFF2F05835}"/>
          </ac:spMkLst>
        </pc:spChg>
        <pc:spChg chg="del">
          <ac:chgData name="Moazeni, M. (Mehran)" userId="c630b15d-de37-4521-b041-b9b9c4f0e47a" providerId="ADAL" clId="{3ADF6AD1-75B6-9843-A999-E4717F0A8238}" dt="2022-08-22T16:03:17.580" v="931" actId="478"/>
          <ac:spMkLst>
            <pc:docMk/>
            <pc:sldMk cId="115446161" sldId="371"/>
            <ac:spMk id="9" creationId="{B22224FE-5468-0063-00C1-C161643CCCDA}"/>
          </ac:spMkLst>
        </pc:spChg>
        <pc:spChg chg="del">
          <ac:chgData name="Moazeni, M. (Mehran)" userId="c630b15d-de37-4521-b041-b9b9c4f0e47a" providerId="ADAL" clId="{3ADF6AD1-75B6-9843-A999-E4717F0A8238}" dt="2022-08-22T16:03:17.580" v="931" actId="478"/>
          <ac:spMkLst>
            <pc:docMk/>
            <pc:sldMk cId="115446161" sldId="371"/>
            <ac:spMk id="10" creationId="{D2160021-2CB1-7B1C-66A6-C64D567710CE}"/>
          </ac:spMkLst>
        </pc:spChg>
        <pc:picChg chg="del">
          <ac:chgData name="Moazeni, M. (Mehran)" userId="c630b15d-de37-4521-b041-b9b9c4f0e47a" providerId="ADAL" clId="{3ADF6AD1-75B6-9843-A999-E4717F0A8238}" dt="2022-08-22T16:03:15.838" v="930" actId="478"/>
          <ac:picMkLst>
            <pc:docMk/>
            <pc:sldMk cId="115446161" sldId="371"/>
            <ac:picMk id="4" creationId="{DA71CA82-78AE-05F3-9E6A-B392E5ED3B19}"/>
          </ac:picMkLst>
        </pc:picChg>
        <pc:picChg chg="add mod modCrop">
          <ac:chgData name="Moazeni, M. (Mehran)" userId="c630b15d-de37-4521-b041-b9b9c4f0e47a" providerId="ADAL" clId="{3ADF6AD1-75B6-9843-A999-E4717F0A8238}" dt="2022-08-22T16:03:45.492" v="938" actId="1076"/>
          <ac:picMkLst>
            <pc:docMk/>
            <pc:sldMk cId="115446161" sldId="371"/>
            <ac:picMk id="5" creationId="{D4349760-AAB9-02B2-0EAA-2B32BF6CCEC8}"/>
          </ac:picMkLst>
        </pc:picChg>
      </pc:sldChg>
      <pc:sldChg chg="new del">
        <pc:chgData name="Moazeni, M. (Mehran)" userId="c630b15d-de37-4521-b041-b9b9c4f0e47a" providerId="ADAL" clId="{3ADF6AD1-75B6-9843-A999-E4717F0A8238}" dt="2022-08-22T16:03:12.752" v="928" actId="680"/>
        <pc:sldMkLst>
          <pc:docMk/>
          <pc:sldMk cId="2114294398" sldId="371"/>
        </pc:sldMkLst>
      </pc:sldChg>
      <pc:sldChg chg="addSp delSp modSp add mod">
        <pc:chgData name="Moazeni, M. (Mehran)" userId="c630b15d-de37-4521-b041-b9b9c4f0e47a" providerId="ADAL" clId="{3ADF6AD1-75B6-9843-A999-E4717F0A8238}" dt="2022-08-23T10:58:55.836" v="999" actId="1076"/>
        <pc:sldMkLst>
          <pc:docMk/>
          <pc:sldMk cId="2023708583" sldId="372"/>
        </pc:sldMkLst>
        <pc:spChg chg="mod">
          <ac:chgData name="Moazeni, M. (Mehran)" userId="c630b15d-de37-4521-b041-b9b9c4f0e47a" providerId="ADAL" clId="{3ADF6AD1-75B6-9843-A999-E4717F0A8238}" dt="2022-08-22T16:04:02.077" v="963" actId="20577"/>
          <ac:spMkLst>
            <pc:docMk/>
            <pc:sldMk cId="2023708583" sldId="372"/>
            <ac:spMk id="6" creationId="{A2E9C7D5-D852-47AA-C0E9-9A2888A2B419}"/>
          </ac:spMkLst>
        </pc:spChg>
        <pc:picChg chg="add mod modCrop">
          <ac:chgData name="Moazeni, M. (Mehran)" userId="c630b15d-de37-4521-b041-b9b9c4f0e47a" providerId="ADAL" clId="{3ADF6AD1-75B6-9843-A999-E4717F0A8238}" dt="2022-08-23T10:58:55.836" v="999" actId="1076"/>
          <ac:picMkLst>
            <pc:docMk/>
            <pc:sldMk cId="2023708583" sldId="372"/>
            <ac:picMk id="3" creationId="{2FD503E0-EFDC-D98F-D7C9-9EE9B548FE0E}"/>
          </ac:picMkLst>
        </pc:picChg>
        <pc:picChg chg="del">
          <ac:chgData name="Moazeni, M. (Mehran)" userId="c630b15d-de37-4521-b041-b9b9c4f0e47a" providerId="ADAL" clId="{3ADF6AD1-75B6-9843-A999-E4717F0A8238}" dt="2022-08-22T16:04:14.998" v="969" actId="478"/>
          <ac:picMkLst>
            <pc:docMk/>
            <pc:sldMk cId="2023708583" sldId="372"/>
            <ac:picMk id="5" creationId="{D4349760-AAB9-02B2-0EAA-2B32BF6CCEC8}"/>
          </ac:picMkLst>
        </pc:picChg>
      </pc:sldChg>
      <pc:sldChg chg="addSp delSp modSp add mod">
        <pc:chgData name="Moazeni, M. (Mehran)" userId="c630b15d-de37-4521-b041-b9b9c4f0e47a" providerId="ADAL" clId="{3ADF6AD1-75B6-9843-A999-E4717F0A8238}" dt="2022-08-24T12:23:21.088" v="1370" actId="1076"/>
        <pc:sldMkLst>
          <pc:docMk/>
          <pc:sldMk cId="594332303" sldId="373"/>
        </pc:sldMkLst>
        <pc:spChg chg="add del mod">
          <ac:chgData name="Moazeni, M. (Mehran)" userId="c630b15d-de37-4521-b041-b9b9c4f0e47a" providerId="ADAL" clId="{3ADF6AD1-75B6-9843-A999-E4717F0A8238}" dt="2022-08-23T11:00:22.203" v="1042"/>
          <ac:spMkLst>
            <pc:docMk/>
            <pc:sldMk cId="594332303" sldId="373"/>
            <ac:spMk id="2" creationId="{E543F761-DF2C-A007-9248-A16918048D20}"/>
          </ac:spMkLst>
        </pc:spChg>
        <pc:spChg chg="mod">
          <ac:chgData name="Moazeni, M. (Mehran)" userId="c630b15d-de37-4521-b041-b9b9c4f0e47a" providerId="ADAL" clId="{3ADF6AD1-75B6-9843-A999-E4717F0A8238}" dt="2022-08-24T12:23:21.088" v="1370" actId="1076"/>
          <ac:spMkLst>
            <pc:docMk/>
            <pc:sldMk cId="594332303" sldId="373"/>
            <ac:spMk id="6" creationId="{A2E9C7D5-D852-47AA-C0E9-9A2888A2B419}"/>
          </ac:spMkLst>
        </pc:spChg>
        <pc:picChg chg="add mod modCrop">
          <ac:chgData name="Moazeni, M. (Mehran)" userId="c630b15d-de37-4521-b041-b9b9c4f0e47a" providerId="ADAL" clId="{3ADF6AD1-75B6-9843-A999-E4717F0A8238}" dt="2022-08-23T11:00:19.361" v="1040" actId="1038"/>
          <ac:picMkLst>
            <pc:docMk/>
            <pc:sldMk cId="594332303" sldId="373"/>
            <ac:picMk id="4" creationId="{1DB4EAFE-96F1-2244-B7BC-1A29B8D46D43}"/>
          </ac:picMkLst>
        </pc:picChg>
        <pc:picChg chg="del">
          <ac:chgData name="Moazeni, M. (Mehran)" userId="c630b15d-de37-4521-b041-b9b9c4f0e47a" providerId="ADAL" clId="{3ADF6AD1-75B6-9843-A999-E4717F0A8238}" dt="2022-08-22T16:04:12.879" v="968" actId="478"/>
          <ac:picMkLst>
            <pc:docMk/>
            <pc:sldMk cId="594332303" sldId="373"/>
            <ac:picMk id="5" creationId="{D4349760-AAB9-02B2-0EAA-2B32BF6CCEC8}"/>
          </ac:picMkLst>
        </pc:picChg>
      </pc:sldChg>
      <pc:sldChg chg="addSp delSp modSp new mod">
        <pc:chgData name="Moazeni, M. (Mehran)" userId="c630b15d-de37-4521-b041-b9b9c4f0e47a" providerId="ADAL" clId="{3ADF6AD1-75B6-9843-A999-E4717F0A8238}" dt="2022-08-23T10:58:26.635" v="991" actId="20577"/>
        <pc:sldMkLst>
          <pc:docMk/>
          <pc:sldMk cId="3197375385" sldId="374"/>
        </pc:sldMkLst>
        <pc:spChg chg="del">
          <ac:chgData name="Moazeni, M. (Mehran)" userId="c630b15d-de37-4521-b041-b9b9c4f0e47a" providerId="ADAL" clId="{3ADF6AD1-75B6-9843-A999-E4717F0A8238}" dt="2022-08-23T10:58:04.942" v="974" actId="478"/>
          <ac:spMkLst>
            <pc:docMk/>
            <pc:sldMk cId="3197375385" sldId="374"/>
            <ac:spMk id="2" creationId="{66BA326D-3925-8CF9-D3C0-414152CB0459}"/>
          </ac:spMkLst>
        </pc:spChg>
        <pc:spChg chg="del">
          <ac:chgData name="Moazeni, M. (Mehran)" userId="c630b15d-de37-4521-b041-b9b9c4f0e47a" providerId="ADAL" clId="{3ADF6AD1-75B6-9843-A999-E4717F0A8238}" dt="2022-08-23T10:58:01.831" v="972" actId="478"/>
          <ac:spMkLst>
            <pc:docMk/>
            <pc:sldMk cId="3197375385" sldId="374"/>
            <ac:spMk id="3" creationId="{06CD0494-6373-C7C7-DDC8-3BAE3A68C88B}"/>
          </ac:spMkLst>
        </pc:spChg>
        <pc:spChg chg="del">
          <ac:chgData name="Moazeni, M. (Mehran)" userId="c630b15d-de37-4521-b041-b9b9c4f0e47a" providerId="ADAL" clId="{3ADF6AD1-75B6-9843-A999-E4717F0A8238}" dt="2022-08-23T10:58:01.831" v="972" actId="478"/>
          <ac:spMkLst>
            <pc:docMk/>
            <pc:sldMk cId="3197375385" sldId="374"/>
            <ac:spMk id="4" creationId="{0E391DAF-3D59-2E80-4DDE-9CC31FC4A628}"/>
          </ac:spMkLst>
        </pc:spChg>
        <pc:spChg chg="del">
          <ac:chgData name="Moazeni, M. (Mehran)" userId="c630b15d-de37-4521-b041-b9b9c4f0e47a" providerId="ADAL" clId="{3ADF6AD1-75B6-9843-A999-E4717F0A8238}" dt="2022-08-23T10:58:00.266" v="971" actId="478"/>
          <ac:spMkLst>
            <pc:docMk/>
            <pc:sldMk cId="3197375385" sldId="374"/>
            <ac:spMk id="5" creationId="{DAEB3CA9-9DD1-E502-374D-465BCE60822F}"/>
          </ac:spMkLst>
        </pc:spChg>
        <pc:spChg chg="del">
          <ac:chgData name="Moazeni, M. (Mehran)" userId="c630b15d-de37-4521-b041-b9b9c4f0e47a" providerId="ADAL" clId="{3ADF6AD1-75B6-9843-A999-E4717F0A8238}" dt="2022-08-23T10:58:03.112" v="973" actId="478"/>
          <ac:spMkLst>
            <pc:docMk/>
            <pc:sldMk cId="3197375385" sldId="374"/>
            <ac:spMk id="6" creationId="{98E3F817-C2B0-803D-1A4B-BE73839F747C}"/>
          </ac:spMkLst>
        </pc:spChg>
        <pc:spChg chg="add mod">
          <ac:chgData name="Moazeni, M. (Mehran)" userId="c630b15d-de37-4521-b041-b9b9c4f0e47a" providerId="ADAL" clId="{3ADF6AD1-75B6-9843-A999-E4717F0A8238}" dt="2022-08-23T10:58:26.635" v="991" actId="20577"/>
          <ac:spMkLst>
            <pc:docMk/>
            <pc:sldMk cId="3197375385" sldId="374"/>
            <ac:spMk id="9" creationId="{8D7B4215-B9D6-F40C-82CF-F6934312600D}"/>
          </ac:spMkLst>
        </pc:spChg>
        <pc:picChg chg="add mod modCrop">
          <ac:chgData name="Moazeni, M. (Mehran)" userId="c630b15d-de37-4521-b041-b9b9c4f0e47a" providerId="ADAL" clId="{3ADF6AD1-75B6-9843-A999-E4717F0A8238}" dt="2022-08-23T10:58:17.898" v="981" actId="1076"/>
          <ac:picMkLst>
            <pc:docMk/>
            <pc:sldMk cId="3197375385" sldId="374"/>
            <ac:picMk id="8" creationId="{6C08AE12-7059-E17A-8CDF-194B7FEB4BD9}"/>
          </ac:picMkLst>
        </pc:picChg>
      </pc:sldChg>
      <pc:sldChg chg="addSp delSp modSp new mod">
        <pc:chgData name="Moazeni, M. (Mehran)" userId="c630b15d-de37-4521-b041-b9b9c4f0e47a" providerId="ADAL" clId="{3ADF6AD1-75B6-9843-A999-E4717F0A8238}" dt="2022-08-23T10:59:44.328" v="1020" actId="20577"/>
        <pc:sldMkLst>
          <pc:docMk/>
          <pc:sldMk cId="3495795077" sldId="375"/>
        </pc:sldMkLst>
        <pc:spChg chg="del">
          <ac:chgData name="Moazeni, M. (Mehran)" userId="c630b15d-de37-4521-b041-b9b9c4f0e47a" providerId="ADAL" clId="{3ADF6AD1-75B6-9843-A999-E4717F0A8238}" dt="2022-08-23T10:59:22.598" v="1004" actId="478"/>
          <ac:spMkLst>
            <pc:docMk/>
            <pc:sldMk cId="3495795077" sldId="375"/>
            <ac:spMk id="2" creationId="{8CC9A5EA-B536-7609-5064-C95BA0F107AB}"/>
          </ac:spMkLst>
        </pc:spChg>
        <pc:spChg chg="del">
          <ac:chgData name="Moazeni, M. (Mehran)" userId="c630b15d-de37-4521-b041-b9b9c4f0e47a" providerId="ADAL" clId="{3ADF6AD1-75B6-9843-A999-E4717F0A8238}" dt="2022-08-23T10:59:17.218" v="1002" actId="478"/>
          <ac:spMkLst>
            <pc:docMk/>
            <pc:sldMk cId="3495795077" sldId="375"/>
            <ac:spMk id="3" creationId="{7E4DA094-763F-2C48-FB67-DA553869B84D}"/>
          </ac:spMkLst>
        </pc:spChg>
        <pc:spChg chg="del">
          <ac:chgData name="Moazeni, M. (Mehran)" userId="c630b15d-de37-4521-b041-b9b9c4f0e47a" providerId="ADAL" clId="{3ADF6AD1-75B6-9843-A999-E4717F0A8238}" dt="2022-08-23T10:59:17.218" v="1002" actId="478"/>
          <ac:spMkLst>
            <pc:docMk/>
            <pc:sldMk cId="3495795077" sldId="375"/>
            <ac:spMk id="4" creationId="{439A7E94-A2CA-9656-AC18-E75A7408826B}"/>
          </ac:spMkLst>
        </pc:spChg>
        <pc:spChg chg="del">
          <ac:chgData name="Moazeni, M. (Mehran)" userId="c630b15d-de37-4521-b041-b9b9c4f0e47a" providerId="ADAL" clId="{3ADF6AD1-75B6-9843-A999-E4717F0A8238}" dt="2022-08-23T10:59:15.617" v="1001" actId="478"/>
          <ac:spMkLst>
            <pc:docMk/>
            <pc:sldMk cId="3495795077" sldId="375"/>
            <ac:spMk id="5" creationId="{0C6C080E-3680-1CC9-58B5-91BD7AA6A21F}"/>
          </ac:spMkLst>
        </pc:spChg>
        <pc:spChg chg="del">
          <ac:chgData name="Moazeni, M. (Mehran)" userId="c630b15d-de37-4521-b041-b9b9c4f0e47a" providerId="ADAL" clId="{3ADF6AD1-75B6-9843-A999-E4717F0A8238}" dt="2022-08-23T10:59:19.825" v="1003" actId="478"/>
          <ac:spMkLst>
            <pc:docMk/>
            <pc:sldMk cId="3495795077" sldId="375"/>
            <ac:spMk id="6" creationId="{102F1F97-0D9D-1BBB-5075-1B9BF8DA03DA}"/>
          </ac:spMkLst>
        </pc:spChg>
        <pc:spChg chg="add mod">
          <ac:chgData name="Moazeni, M. (Mehran)" userId="c630b15d-de37-4521-b041-b9b9c4f0e47a" providerId="ADAL" clId="{3ADF6AD1-75B6-9843-A999-E4717F0A8238}" dt="2022-08-23T10:59:44.328" v="1020" actId="20577"/>
          <ac:spMkLst>
            <pc:docMk/>
            <pc:sldMk cId="3495795077" sldId="375"/>
            <ac:spMk id="9" creationId="{F217BCFE-894E-F154-F27E-8BDB17CD881A}"/>
          </ac:spMkLst>
        </pc:spChg>
        <pc:picChg chg="add mod modCrop">
          <ac:chgData name="Moazeni, M. (Mehran)" userId="c630b15d-de37-4521-b041-b9b9c4f0e47a" providerId="ADAL" clId="{3ADF6AD1-75B6-9843-A999-E4717F0A8238}" dt="2022-08-23T10:59:34.954" v="1011" actId="1076"/>
          <ac:picMkLst>
            <pc:docMk/>
            <pc:sldMk cId="3495795077" sldId="375"/>
            <ac:picMk id="8" creationId="{2D80E19E-5D20-5218-C072-8708190159E5}"/>
          </ac:picMkLst>
        </pc:picChg>
      </pc:sldChg>
      <pc:sldChg chg="addSp delSp modSp new mod">
        <pc:chgData name="Moazeni, M. (Mehran)" userId="c630b15d-de37-4521-b041-b9b9c4f0e47a" providerId="ADAL" clId="{3ADF6AD1-75B6-9843-A999-E4717F0A8238}" dt="2022-08-23T11:02:17.793" v="1078" actId="20577"/>
        <pc:sldMkLst>
          <pc:docMk/>
          <pc:sldMk cId="461821760" sldId="376"/>
        </pc:sldMkLst>
        <pc:spChg chg="del">
          <ac:chgData name="Moazeni, M. (Mehran)" userId="c630b15d-de37-4521-b041-b9b9c4f0e47a" providerId="ADAL" clId="{3ADF6AD1-75B6-9843-A999-E4717F0A8238}" dt="2022-08-23T11:00:45.072" v="1046" actId="478"/>
          <ac:spMkLst>
            <pc:docMk/>
            <pc:sldMk cId="461821760" sldId="376"/>
            <ac:spMk id="2" creationId="{D5F342D0-2CAC-26CC-6C9D-692258089822}"/>
          </ac:spMkLst>
        </pc:spChg>
        <pc:spChg chg="del">
          <ac:chgData name="Moazeni, M. (Mehran)" userId="c630b15d-de37-4521-b041-b9b9c4f0e47a" providerId="ADAL" clId="{3ADF6AD1-75B6-9843-A999-E4717F0A8238}" dt="2022-08-23T11:00:42.598" v="1045" actId="478"/>
          <ac:spMkLst>
            <pc:docMk/>
            <pc:sldMk cId="461821760" sldId="376"/>
            <ac:spMk id="3" creationId="{A88C40FF-342D-F251-F902-55395D98530B}"/>
          </ac:spMkLst>
        </pc:spChg>
        <pc:spChg chg="del">
          <ac:chgData name="Moazeni, M. (Mehran)" userId="c630b15d-de37-4521-b041-b9b9c4f0e47a" providerId="ADAL" clId="{3ADF6AD1-75B6-9843-A999-E4717F0A8238}" dt="2022-08-23T11:00:42.598" v="1045" actId="478"/>
          <ac:spMkLst>
            <pc:docMk/>
            <pc:sldMk cId="461821760" sldId="376"/>
            <ac:spMk id="4" creationId="{FAF45A59-BC1C-F16B-1CC8-4E49372610FF}"/>
          </ac:spMkLst>
        </pc:spChg>
        <pc:spChg chg="del">
          <ac:chgData name="Moazeni, M. (Mehran)" userId="c630b15d-de37-4521-b041-b9b9c4f0e47a" providerId="ADAL" clId="{3ADF6AD1-75B6-9843-A999-E4717F0A8238}" dt="2022-08-23T11:00:39.275" v="1044" actId="478"/>
          <ac:spMkLst>
            <pc:docMk/>
            <pc:sldMk cId="461821760" sldId="376"/>
            <ac:spMk id="5" creationId="{BF3F6059-8A06-6EA9-3FB5-8EF318F5A17E}"/>
          </ac:spMkLst>
        </pc:spChg>
        <pc:spChg chg="del">
          <ac:chgData name="Moazeni, M. (Mehran)" userId="c630b15d-de37-4521-b041-b9b9c4f0e47a" providerId="ADAL" clId="{3ADF6AD1-75B6-9843-A999-E4717F0A8238}" dt="2022-08-23T11:00:46.280" v="1047" actId="478"/>
          <ac:spMkLst>
            <pc:docMk/>
            <pc:sldMk cId="461821760" sldId="376"/>
            <ac:spMk id="6" creationId="{0F12F4F5-6AB3-1A95-371D-B398DFF49864}"/>
          </ac:spMkLst>
        </pc:spChg>
        <pc:spChg chg="add mod">
          <ac:chgData name="Moazeni, M. (Mehran)" userId="c630b15d-de37-4521-b041-b9b9c4f0e47a" providerId="ADAL" clId="{3ADF6AD1-75B6-9843-A999-E4717F0A8238}" dt="2022-08-23T11:02:17.793" v="1078" actId="20577"/>
          <ac:spMkLst>
            <pc:docMk/>
            <pc:sldMk cId="461821760" sldId="376"/>
            <ac:spMk id="9" creationId="{592C7CF2-6E25-5F00-CDDE-75CE02C88351}"/>
          </ac:spMkLst>
        </pc:spChg>
        <pc:picChg chg="add mod modCrop">
          <ac:chgData name="Moazeni, M. (Mehran)" userId="c630b15d-de37-4521-b041-b9b9c4f0e47a" providerId="ADAL" clId="{3ADF6AD1-75B6-9843-A999-E4717F0A8238}" dt="2022-08-23T11:01:45.846" v="1055" actId="732"/>
          <ac:picMkLst>
            <pc:docMk/>
            <pc:sldMk cId="461821760" sldId="376"/>
            <ac:picMk id="8" creationId="{0EB67073-FF2B-8DA6-A49B-B282FF7AC54C}"/>
          </ac:picMkLst>
        </pc:picChg>
      </pc:sldChg>
      <pc:sldChg chg="add">
        <pc:chgData name="Moazeni, M. (Mehran)" userId="c630b15d-de37-4521-b041-b9b9c4f0e47a" providerId="ADAL" clId="{3ADF6AD1-75B6-9843-A999-E4717F0A8238}" dt="2022-08-23T14:37:00.745" v="1152"/>
        <pc:sldMkLst>
          <pc:docMk/>
          <pc:sldMk cId="3007831194" sldId="377"/>
        </pc:sldMkLst>
      </pc:sldChg>
      <pc:sldChg chg="add">
        <pc:chgData name="Moazeni, M. (Mehran)" userId="c630b15d-de37-4521-b041-b9b9c4f0e47a" providerId="ADAL" clId="{3ADF6AD1-75B6-9843-A999-E4717F0A8238}" dt="2022-08-23T14:37:00.935" v="1153"/>
        <pc:sldMkLst>
          <pc:docMk/>
          <pc:sldMk cId="2876083093" sldId="378"/>
        </pc:sldMkLst>
      </pc:sldChg>
      <pc:sldChg chg="add">
        <pc:chgData name="Moazeni, M. (Mehran)" userId="c630b15d-de37-4521-b041-b9b9c4f0e47a" providerId="ADAL" clId="{3ADF6AD1-75B6-9843-A999-E4717F0A8238}" dt="2022-08-23T14:37:01.466" v="1154"/>
        <pc:sldMkLst>
          <pc:docMk/>
          <pc:sldMk cId="1342360914" sldId="379"/>
        </pc:sldMkLst>
      </pc:sldChg>
      <pc:sldChg chg="add">
        <pc:chgData name="Moazeni, M. (Mehran)" userId="c630b15d-de37-4521-b041-b9b9c4f0e47a" providerId="ADAL" clId="{3ADF6AD1-75B6-9843-A999-E4717F0A8238}" dt="2022-08-23T14:37:01.980" v="1155"/>
        <pc:sldMkLst>
          <pc:docMk/>
          <pc:sldMk cId="665993112" sldId="380"/>
        </pc:sldMkLst>
      </pc:sldChg>
      <pc:sldChg chg="add">
        <pc:chgData name="Moazeni, M. (Mehran)" userId="c630b15d-de37-4521-b041-b9b9c4f0e47a" providerId="ADAL" clId="{3ADF6AD1-75B6-9843-A999-E4717F0A8238}" dt="2022-08-23T14:37:02.078" v="1156"/>
        <pc:sldMkLst>
          <pc:docMk/>
          <pc:sldMk cId="4081768621" sldId="381"/>
        </pc:sldMkLst>
      </pc:sldChg>
      <pc:sldChg chg="add">
        <pc:chgData name="Moazeni, M. (Mehran)" userId="c630b15d-de37-4521-b041-b9b9c4f0e47a" providerId="ADAL" clId="{3ADF6AD1-75B6-9843-A999-E4717F0A8238}" dt="2022-08-23T14:37:02.152" v="1157"/>
        <pc:sldMkLst>
          <pc:docMk/>
          <pc:sldMk cId="743648371" sldId="382"/>
        </pc:sldMkLst>
      </pc:sldChg>
      <pc:sldChg chg="add">
        <pc:chgData name="Moazeni, M. (Mehran)" userId="c630b15d-de37-4521-b041-b9b9c4f0e47a" providerId="ADAL" clId="{3ADF6AD1-75B6-9843-A999-E4717F0A8238}" dt="2022-08-23T14:37:02.241" v="1158"/>
        <pc:sldMkLst>
          <pc:docMk/>
          <pc:sldMk cId="807096104" sldId="383"/>
        </pc:sldMkLst>
      </pc:sldChg>
      <pc:sldChg chg="add">
        <pc:chgData name="Moazeni, M. (Mehran)" userId="c630b15d-de37-4521-b041-b9b9c4f0e47a" providerId="ADAL" clId="{3ADF6AD1-75B6-9843-A999-E4717F0A8238}" dt="2022-08-23T14:37:02.324" v="1159"/>
        <pc:sldMkLst>
          <pc:docMk/>
          <pc:sldMk cId="2039242737" sldId="384"/>
        </pc:sldMkLst>
      </pc:sldChg>
      <pc:sldChg chg="add">
        <pc:chgData name="Moazeni, M. (Mehran)" userId="c630b15d-de37-4521-b041-b9b9c4f0e47a" providerId="ADAL" clId="{3ADF6AD1-75B6-9843-A999-E4717F0A8238}" dt="2022-08-23T14:37:02.407" v="1160"/>
        <pc:sldMkLst>
          <pc:docMk/>
          <pc:sldMk cId="4250783810" sldId="385"/>
        </pc:sldMkLst>
      </pc:sldChg>
      <pc:sldChg chg="add">
        <pc:chgData name="Moazeni, M. (Mehran)" userId="c630b15d-de37-4521-b041-b9b9c4f0e47a" providerId="ADAL" clId="{3ADF6AD1-75B6-9843-A999-E4717F0A8238}" dt="2022-08-23T14:37:02.493" v="1161"/>
        <pc:sldMkLst>
          <pc:docMk/>
          <pc:sldMk cId="3412973965" sldId="386"/>
        </pc:sldMkLst>
      </pc:sldChg>
      <pc:sldChg chg="add">
        <pc:chgData name="Moazeni, M. (Mehran)" userId="c630b15d-de37-4521-b041-b9b9c4f0e47a" providerId="ADAL" clId="{3ADF6AD1-75B6-9843-A999-E4717F0A8238}" dt="2022-08-23T14:37:02.583" v="1162"/>
        <pc:sldMkLst>
          <pc:docMk/>
          <pc:sldMk cId="992211750" sldId="387"/>
        </pc:sldMkLst>
      </pc:sldChg>
      <pc:sldChg chg="add">
        <pc:chgData name="Moazeni, M. (Mehran)" userId="c630b15d-de37-4521-b041-b9b9c4f0e47a" providerId="ADAL" clId="{3ADF6AD1-75B6-9843-A999-E4717F0A8238}" dt="2022-08-23T14:37:02.662" v="1163"/>
        <pc:sldMkLst>
          <pc:docMk/>
          <pc:sldMk cId="2136830704" sldId="388"/>
        </pc:sldMkLst>
      </pc:sldChg>
      <pc:sldChg chg="add">
        <pc:chgData name="Moazeni, M. (Mehran)" userId="c630b15d-de37-4521-b041-b9b9c4f0e47a" providerId="ADAL" clId="{3ADF6AD1-75B6-9843-A999-E4717F0A8238}" dt="2022-08-23T14:37:02.740" v="1164"/>
        <pc:sldMkLst>
          <pc:docMk/>
          <pc:sldMk cId="3790846430" sldId="389"/>
        </pc:sldMkLst>
      </pc:sldChg>
      <pc:sldChg chg="add">
        <pc:chgData name="Moazeni, M. (Mehran)" userId="c630b15d-de37-4521-b041-b9b9c4f0e47a" providerId="ADAL" clId="{3ADF6AD1-75B6-9843-A999-E4717F0A8238}" dt="2022-08-23T14:37:02.822" v="1165"/>
        <pc:sldMkLst>
          <pc:docMk/>
          <pc:sldMk cId="1238271418" sldId="390"/>
        </pc:sldMkLst>
      </pc:sldChg>
      <pc:sldChg chg="add">
        <pc:chgData name="Moazeni, M. (Mehran)" userId="c630b15d-de37-4521-b041-b9b9c4f0e47a" providerId="ADAL" clId="{3ADF6AD1-75B6-9843-A999-E4717F0A8238}" dt="2022-08-23T14:37:02.903" v="1166"/>
        <pc:sldMkLst>
          <pc:docMk/>
          <pc:sldMk cId="2831935190" sldId="391"/>
        </pc:sldMkLst>
      </pc:sldChg>
    </pc:docChg>
  </pc:docChgLst>
  <pc:docChgLst>
    <pc:chgData name="Moazeni, M. (Mehran)" userId="c630b15d-de37-4521-b041-b9b9c4f0e47a" providerId="ADAL" clId="{D5BFD368-11EA-41FA-B65B-AE813B9801B5}"/>
    <pc:docChg chg="modSld">
      <pc:chgData name="Moazeni, M. (Mehran)" userId="c630b15d-de37-4521-b041-b9b9c4f0e47a" providerId="ADAL" clId="{D5BFD368-11EA-41FA-B65B-AE813B9801B5}" dt="2021-07-26T12:33:39.492" v="1" actId="1076"/>
      <pc:docMkLst>
        <pc:docMk/>
      </pc:docMkLst>
      <pc:sldChg chg="modSp mod">
        <pc:chgData name="Moazeni, M. (Mehran)" userId="c630b15d-de37-4521-b041-b9b9c4f0e47a" providerId="ADAL" clId="{D5BFD368-11EA-41FA-B65B-AE813B9801B5}" dt="2021-07-26T12:33:39.492" v="1" actId="1076"/>
        <pc:sldMkLst>
          <pc:docMk/>
          <pc:sldMk cId="3280273388" sldId="343"/>
        </pc:sldMkLst>
        <pc:spChg chg="mod">
          <ac:chgData name="Moazeni, M. (Mehran)" userId="c630b15d-de37-4521-b041-b9b9c4f0e47a" providerId="ADAL" clId="{D5BFD368-11EA-41FA-B65B-AE813B9801B5}" dt="2021-07-26T12:33:39.492" v="1" actId="1076"/>
          <ac:spMkLst>
            <pc:docMk/>
            <pc:sldMk cId="3280273388" sldId="343"/>
            <ac:spMk id="10" creationId="{A33C48B8-B9E8-9E4D-8EB8-65B414EF75D8}"/>
          </ac:spMkLst>
        </pc:spChg>
        <pc:cxnChg chg="mod">
          <ac:chgData name="Moazeni, M. (Mehran)" userId="c630b15d-de37-4521-b041-b9b9c4f0e47a" providerId="ADAL" clId="{D5BFD368-11EA-41FA-B65B-AE813B9801B5}" dt="2021-07-26T12:33:35.278" v="0" actId="1076"/>
          <ac:cxnSpMkLst>
            <pc:docMk/>
            <pc:sldMk cId="3280273388" sldId="343"/>
            <ac:cxnSpMk id="8" creationId="{1E71A899-ECAD-644E-BDDC-88A48D99CC32}"/>
          </ac:cxnSpMkLst>
        </pc:cxnChg>
      </pc:sldChg>
    </pc:docChg>
  </pc:docChgLst>
  <pc:docChgLst>
    <pc:chgData name="Moazeni, M. (Mehran)" userId="c630b15d-de37-4521-b041-b9b9c4f0e47a" providerId="ADAL" clId="{7C668002-7D13-4847-85CE-38ED3F95165F}"/>
    <pc:docChg chg="delSld modSld">
      <pc:chgData name="Moazeni, M. (Mehran)" userId="c630b15d-de37-4521-b041-b9b9c4f0e47a" providerId="ADAL" clId="{7C668002-7D13-4847-85CE-38ED3F95165F}" dt="2021-07-27T15:47:42.844" v="41" actId="20577"/>
      <pc:docMkLst>
        <pc:docMk/>
      </pc:docMkLst>
      <pc:sldChg chg="modSp mod">
        <pc:chgData name="Moazeni, M. (Mehran)" userId="c630b15d-de37-4521-b041-b9b9c4f0e47a" providerId="ADAL" clId="{7C668002-7D13-4847-85CE-38ED3F95165F}" dt="2021-07-27T15:46:31.711" v="1" actId="20577"/>
        <pc:sldMkLst>
          <pc:docMk/>
          <pc:sldMk cId="354722111" sldId="340"/>
        </pc:sldMkLst>
        <pc:graphicFrameChg chg="modGraphic">
          <ac:chgData name="Moazeni, M. (Mehran)" userId="c630b15d-de37-4521-b041-b9b9c4f0e47a" providerId="ADAL" clId="{7C668002-7D13-4847-85CE-38ED3F95165F}" dt="2021-07-27T15:46:31.711" v="1" actId="20577"/>
          <ac:graphicFrameMkLst>
            <pc:docMk/>
            <pc:sldMk cId="354722111" sldId="340"/>
            <ac:graphicFrameMk id="5" creationId="{75152341-D95B-8444-8F6E-C74BEE75590E}"/>
          </ac:graphicFrameMkLst>
        </pc:graphicFrameChg>
      </pc:sldChg>
      <pc:sldChg chg="modSp mod">
        <pc:chgData name="Moazeni, M. (Mehran)" userId="c630b15d-de37-4521-b041-b9b9c4f0e47a" providerId="ADAL" clId="{7C668002-7D13-4847-85CE-38ED3F95165F}" dt="2021-07-27T15:46:35.523" v="3" actId="20577"/>
        <pc:sldMkLst>
          <pc:docMk/>
          <pc:sldMk cId="1150887087" sldId="341"/>
        </pc:sldMkLst>
        <pc:graphicFrameChg chg="modGraphic">
          <ac:chgData name="Moazeni, M. (Mehran)" userId="c630b15d-de37-4521-b041-b9b9c4f0e47a" providerId="ADAL" clId="{7C668002-7D13-4847-85CE-38ED3F95165F}" dt="2021-07-27T15:46:35.523" v="3" actId="20577"/>
          <ac:graphicFrameMkLst>
            <pc:docMk/>
            <pc:sldMk cId="1150887087" sldId="341"/>
            <ac:graphicFrameMk id="5" creationId="{75152341-D95B-8444-8F6E-C74BEE75590E}"/>
          </ac:graphicFrameMkLst>
        </pc:graphicFrameChg>
      </pc:sldChg>
      <pc:sldChg chg="modSp del mod">
        <pc:chgData name="Moazeni, M. (Mehran)" userId="c630b15d-de37-4521-b041-b9b9c4f0e47a" providerId="ADAL" clId="{7C668002-7D13-4847-85CE-38ED3F95165F}" dt="2021-07-27T15:47:03.052" v="7" actId="2696"/>
        <pc:sldMkLst>
          <pc:docMk/>
          <pc:sldMk cId="3744563601" sldId="342"/>
        </pc:sldMkLst>
        <pc:graphicFrameChg chg="modGraphic">
          <ac:chgData name="Moazeni, M. (Mehran)" userId="c630b15d-de37-4521-b041-b9b9c4f0e47a" providerId="ADAL" clId="{7C668002-7D13-4847-85CE-38ED3F95165F}" dt="2021-07-27T15:46:42.418" v="6" actId="20577"/>
          <ac:graphicFrameMkLst>
            <pc:docMk/>
            <pc:sldMk cId="3744563601" sldId="342"/>
            <ac:graphicFrameMk id="5" creationId="{75152341-D95B-8444-8F6E-C74BEE75590E}"/>
          </ac:graphicFrameMkLst>
        </pc:graphicFrameChg>
      </pc:sldChg>
      <pc:sldChg chg="modSp mod">
        <pc:chgData name="Moazeni, M. (Mehran)" userId="c630b15d-de37-4521-b041-b9b9c4f0e47a" providerId="ADAL" clId="{7C668002-7D13-4847-85CE-38ED3F95165F}" dt="2021-07-27T15:47:42.844" v="41" actId="20577"/>
        <pc:sldMkLst>
          <pc:docMk/>
          <pc:sldMk cId="2754918438" sldId="348"/>
        </pc:sldMkLst>
        <pc:graphicFrameChg chg="modGraphic">
          <ac:chgData name="Moazeni, M. (Mehran)" userId="c630b15d-de37-4521-b041-b9b9c4f0e47a" providerId="ADAL" clId="{7C668002-7D13-4847-85CE-38ED3F95165F}" dt="2021-07-27T15:47:42.844" v="41" actId="20577"/>
          <ac:graphicFrameMkLst>
            <pc:docMk/>
            <pc:sldMk cId="2754918438" sldId="348"/>
            <ac:graphicFrameMk id="5" creationId="{75152341-D95B-8444-8F6E-C74BEE75590E}"/>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latin typeface="Merriweather Regular" panose="02060503050406030704" pitchFamily="18" charset="77"/>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6D562E9-F970-40C5-8076-BA5383048925}" type="datetimeFigureOut">
              <a:rPr lang="en-GB" smtClean="0">
                <a:latin typeface="Merriweather Regular" panose="02060503050406030704" pitchFamily="18" charset="77"/>
              </a:rPr>
              <a:t>01/09/2022</a:t>
            </a:fld>
            <a:endParaRPr lang="en-GB">
              <a:latin typeface="Merriweather Regular" panose="02060503050406030704" pitchFamily="18" charset="77"/>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latin typeface="Merriweather Regular" panose="02060503050406030704" pitchFamily="18" charset="77"/>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517BDD4-EA2B-47CA-A27F-5DCC43F23FEF}" type="slidenum">
              <a:rPr lang="en-GB" smtClean="0">
                <a:latin typeface="Merriweather Regular" panose="02060503050406030704" pitchFamily="18" charset="77"/>
              </a:rPr>
              <a:t>‹#›</a:t>
            </a:fld>
            <a:endParaRPr lang="en-GB">
              <a:latin typeface="Merriweather Regular" panose="02060503050406030704" pitchFamily="18" charset="77"/>
            </a:endParaRPr>
          </a:p>
        </p:txBody>
      </p:sp>
    </p:spTree>
    <p:extLst>
      <p:ext uri="{BB962C8B-B14F-4D97-AF65-F5344CB8AC3E}">
        <p14:creationId xmlns:p14="http://schemas.microsoft.com/office/powerpoint/2010/main" val="2868726068"/>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9.jpeg>
</file>

<file path=ppt/media/image2.svg>
</file>

<file path=ppt/media/image23.png>
</file>

<file path=ppt/media/image26.png>
</file>

<file path=ppt/media/image27.jpg>
</file>

<file path=ppt/media/image28.png>
</file>

<file path=ppt/media/image29.png>
</file>

<file path=ppt/media/image3.png>
</file>

<file path=ppt/media/image30.png>
</file>

<file path=ppt/media/image31.svg>
</file>

<file path=ppt/media/image32.png>
</file>

<file path=ppt/media/image33.svg>
</file>

<file path=ppt/media/image34.png>
</file>

<file path=ppt/media/image4.svg>
</file>

<file path=ppt/media/image5.png>
</file>

<file path=ppt/media/image6.sv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Merriweather Regular" panose="02060503050406030704" pitchFamily="18" charset="77"/>
              </a:defRPr>
            </a:lvl1pPr>
          </a:lstStyle>
          <a:p>
            <a:endParaRPr lang="en-GB"/>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Merriweather Regular" panose="02060503050406030704" pitchFamily="18" charset="77"/>
              </a:defRPr>
            </a:lvl1pPr>
          </a:lstStyle>
          <a:p>
            <a:fld id="{7CAC0B33-3943-42F1-973C-9CDD51C76BBD}" type="datetimeFigureOut">
              <a:rPr lang="en-GB" smtClean="0"/>
              <a:pPr/>
              <a:t>01/09/2022</a:t>
            </a:fld>
            <a:endParaRPr lang="en-GB"/>
          </a:p>
        </p:txBody>
      </p:sp>
      <p:sp>
        <p:nvSpPr>
          <p:cNvPr id="4" name="Tijdelijke aanduiding voor dia-afbeelding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dirty="0" err="1"/>
              <a:t>Klik</a:t>
            </a:r>
            <a:r>
              <a:rPr lang="en-GB" dirty="0"/>
              <a:t> om de </a:t>
            </a:r>
            <a:r>
              <a:rPr lang="en-GB" dirty="0" err="1"/>
              <a:t>modelstijlen</a:t>
            </a:r>
            <a:r>
              <a:rPr lang="en-GB" dirty="0"/>
              <a:t> </a:t>
            </a:r>
            <a:r>
              <a:rPr lang="en-GB" dirty="0" err="1"/>
              <a:t>te</a:t>
            </a:r>
            <a:r>
              <a:rPr lang="en-GB" dirty="0"/>
              <a:t> </a:t>
            </a:r>
            <a:r>
              <a:rPr lang="en-GB" dirty="0" err="1"/>
              <a:t>bewerken</a:t>
            </a:r>
            <a:endParaRPr lang="en-GB" dirty="0"/>
          </a:p>
          <a:p>
            <a:pPr lvl="1"/>
            <a:r>
              <a:rPr lang="en-GB" dirty="0" err="1"/>
              <a:t>Tweede</a:t>
            </a:r>
            <a:r>
              <a:rPr lang="en-GB" dirty="0"/>
              <a:t> </a:t>
            </a:r>
            <a:r>
              <a:rPr lang="en-GB" dirty="0" err="1"/>
              <a:t>niveau</a:t>
            </a:r>
            <a:endParaRPr lang="en-GB" dirty="0"/>
          </a:p>
          <a:p>
            <a:pPr lvl="2"/>
            <a:r>
              <a:rPr lang="en-GB" dirty="0" err="1"/>
              <a:t>Derde</a:t>
            </a:r>
            <a:r>
              <a:rPr lang="en-GB" dirty="0"/>
              <a:t> </a:t>
            </a:r>
            <a:r>
              <a:rPr lang="en-GB" dirty="0" err="1"/>
              <a:t>niveau</a:t>
            </a:r>
            <a:endParaRPr lang="en-GB" dirty="0"/>
          </a:p>
          <a:p>
            <a:pPr lvl="3"/>
            <a:r>
              <a:rPr lang="en-GB" dirty="0" err="1"/>
              <a:t>Vierde</a:t>
            </a:r>
            <a:r>
              <a:rPr lang="en-GB" dirty="0"/>
              <a:t> </a:t>
            </a:r>
            <a:r>
              <a:rPr lang="en-GB" dirty="0" err="1"/>
              <a:t>niveau</a:t>
            </a:r>
            <a:endParaRPr lang="en-GB" dirty="0"/>
          </a:p>
          <a:p>
            <a:pPr lvl="4"/>
            <a:r>
              <a:rPr lang="en-GB" dirty="0" err="1"/>
              <a:t>Vijfde</a:t>
            </a:r>
            <a:r>
              <a:rPr lang="en-GB" dirty="0"/>
              <a:t> </a:t>
            </a:r>
            <a:r>
              <a:rPr lang="en-GB" dirty="0" err="1"/>
              <a:t>niveau</a:t>
            </a:r>
            <a:endParaRPr lang="en-GB" dirty="0"/>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Merriweather Regular" panose="02060503050406030704" pitchFamily="18" charset="77"/>
              </a:defRPr>
            </a:lvl1pPr>
          </a:lstStyle>
          <a:p>
            <a:endParaRPr lang="en-GB"/>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Merriweather Regular" panose="02060503050406030704" pitchFamily="18" charset="77"/>
              </a:defRPr>
            </a:lvl1pPr>
          </a:lstStyle>
          <a:p>
            <a:fld id="{697381A9-0C9E-4D3A-A28B-AC4E168A57BC}" type="slidenum">
              <a:rPr lang="en-GB" smtClean="0"/>
              <a:pPr/>
              <a:t>‹#›</a:t>
            </a:fld>
            <a:endParaRPr lang="en-GB"/>
          </a:p>
        </p:txBody>
      </p:sp>
    </p:spTree>
    <p:extLst>
      <p:ext uri="{BB962C8B-B14F-4D97-AF65-F5344CB8AC3E}">
        <p14:creationId xmlns:p14="http://schemas.microsoft.com/office/powerpoint/2010/main" val="2800893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Merriweather Regular" panose="02060503050406030704" pitchFamily="18" charset="77"/>
        <a:ea typeface="+mn-ea"/>
        <a:cs typeface="+mn-cs"/>
      </a:defRPr>
    </a:lvl1pPr>
    <a:lvl2pPr marL="457200" algn="l" defTabSz="914400" rtl="0" eaLnBrk="1" latinLnBrk="0" hangingPunct="1">
      <a:defRPr sz="1200" b="0" i="0" kern="1200">
        <a:solidFill>
          <a:schemeClr val="tx1"/>
        </a:solidFill>
        <a:latin typeface="Merriweather Regular" panose="02060503050406030704" pitchFamily="18" charset="77"/>
        <a:ea typeface="+mn-ea"/>
        <a:cs typeface="+mn-cs"/>
      </a:defRPr>
    </a:lvl2pPr>
    <a:lvl3pPr marL="914400" algn="l" defTabSz="914400" rtl="0" eaLnBrk="1" latinLnBrk="0" hangingPunct="1">
      <a:defRPr sz="1200" b="0" i="0" kern="1200">
        <a:solidFill>
          <a:schemeClr val="tx1"/>
        </a:solidFill>
        <a:latin typeface="Merriweather Regular" panose="02060503050406030704" pitchFamily="18" charset="77"/>
        <a:ea typeface="+mn-ea"/>
        <a:cs typeface="+mn-cs"/>
      </a:defRPr>
    </a:lvl3pPr>
    <a:lvl4pPr marL="1371600" algn="l" defTabSz="914400" rtl="0" eaLnBrk="1" latinLnBrk="0" hangingPunct="1">
      <a:defRPr sz="1200" b="0" i="0" kern="1200">
        <a:solidFill>
          <a:schemeClr val="tx1"/>
        </a:solidFill>
        <a:latin typeface="Merriweather Regular" panose="02060503050406030704" pitchFamily="18" charset="77"/>
        <a:ea typeface="+mn-ea"/>
        <a:cs typeface="+mn-cs"/>
      </a:defRPr>
    </a:lvl4pPr>
    <a:lvl5pPr marL="1828800" algn="l" defTabSz="914400" rtl="0" eaLnBrk="1" latinLnBrk="0" hangingPunct="1">
      <a:defRPr sz="1200" b="0" i="0" kern="1200">
        <a:solidFill>
          <a:schemeClr val="tx1"/>
        </a:solidFill>
        <a:latin typeface="Merriweather Regular" panose="02060503050406030704" pitchFamily="18"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u="none" strike="noStrike" dirty="0">
                <a:solidFill>
                  <a:srgbClr val="555555"/>
                </a:solidFill>
                <a:effectLst/>
                <a:latin typeface="Helvetica Neue" panose="02000503000000020004" pitchFamily="2" charset="0"/>
              </a:rPr>
              <a:t>Bias: the strength of the assumption of the model about the functional form of the mapping between inputs and outputs.</a:t>
            </a:r>
            <a:endParaRPr lang="en-US" dirty="0"/>
          </a:p>
          <a:p>
            <a:endParaRPr lang="en-NL" dirty="0"/>
          </a:p>
        </p:txBody>
      </p:sp>
      <p:sp>
        <p:nvSpPr>
          <p:cNvPr id="4" name="Slide Number Placeholder 3"/>
          <p:cNvSpPr>
            <a:spLocks noGrp="1"/>
          </p:cNvSpPr>
          <p:nvPr>
            <p:ph type="sldNum" sz="quarter" idx="5"/>
          </p:nvPr>
        </p:nvSpPr>
        <p:spPr/>
        <p:txBody>
          <a:bodyPr/>
          <a:lstStyle/>
          <a:p>
            <a:fld id="{697381A9-0C9E-4D3A-A28B-AC4E168A57BC}" type="slidenum">
              <a:rPr lang="en-GB" smtClean="0"/>
              <a:pPr/>
              <a:t>25</a:t>
            </a:fld>
            <a:endParaRPr lang="en-GB"/>
          </a:p>
        </p:txBody>
      </p:sp>
    </p:spTree>
    <p:extLst>
      <p:ext uri="{BB962C8B-B14F-4D97-AF65-F5344CB8AC3E}">
        <p14:creationId xmlns:p14="http://schemas.microsoft.com/office/powerpoint/2010/main" val="319456924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yellow">
    <p:bg bwMode="gray">
      <p:bgPr>
        <a:solidFill>
          <a:schemeClr val="accent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88EA3E1-C57B-354F-A509-7847EF0D89CA}" type="datetime1">
              <a:rPr lang="nl-NL" smtClean="0"/>
              <a:t>01-09-2022</a:t>
            </a:fld>
            <a:endParaRPr lang="en-GB" dirty="0"/>
          </a:p>
        </p:txBody>
      </p:sp>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31" name="Tijdelijke aanduiding voor tekst 30">
            <a:extLst>
              <a:ext uri="{FF2B5EF4-FFF2-40B4-BE49-F238E27FC236}">
                <a16:creationId xmlns:a16="http://schemas.microsoft.com/office/drawing/2014/main" id="{E6D5F428-993B-6A4C-A7CE-238F44C7C548}"/>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5177" y="5800328"/>
            <a:ext cx="5044821"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5177" y="6017497"/>
            <a:ext cx="5044821"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41" name="Titel 1">
            <a:extLst>
              <a:ext uri="{FF2B5EF4-FFF2-40B4-BE49-F238E27FC236}">
                <a16:creationId xmlns:a16="http://schemas.microsoft.com/office/drawing/2014/main" id="{75804E32-4442-4548-B1CA-E4A4F92AB285}"/>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a:t>
            </a:r>
            <a:br>
              <a:rPr lang="en-GB" dirty="0"/>
            </a:br>
            <a:r>
              <a:rPr lang="en-GB" dirty="0"/>
              <a:t>headline here</a:t>
            </a:r>
          </a:p>
        </p:txBody>
      </p:sp>
    </p:spTree>
    <p:extLst>
      <p:ext uri="{BB962C8B-B14F-4D97-AF65-F5344CB8AC3E}">
        <p14:creationId xmlns:p14="http://schemas.microsoft.com/office/powerpoint/2010/main" val="223425379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hapter / quote">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93291" y="1180848"/>
            <a:ext cx="11374640" cy="4726372"/>
          </a:xfrm>
          <a:prstGeom prst="rect">
            <a:avLst/>
          </a:prstGeom>
        </p:spPr>
        <p:txBody>
          <a:bodyPr anchor="ctr" anchorCtr="0"/>
          <a:lstStyle>
            <a:lvl1pPr marL="0" marR="0" indent="0" algn="ctr" defTabSz="914400" rtl="0" eaLnBrk="1" fontAlgn="auto" latinLnBrk="0" hangingPunct="1">
              <a:lnSpc>
                <a:spcPct val="100000"/>
              </a:lnSpc>
              <a:spcBef>
                <a:spcPct val="0"/>
              </a:spcBef>
              <a:spcAft>
                <a:spcPts val="0"/>
              </a:spcAft>
              <a:buClrTx/>
              <a:buSzTx/>
              <a:buFontTx/>
              <a:buNone/>
              <a:tabLst/>
              <a:defRPr sz="4100" b="0" i="1">
                <a:latin typeface="Merriweather Light" panose="02060503050406030704" pitchFamily="18" charset="77"/>
              </a:defRPr>
            </a:lvl1pPr>
          </a:lstStyle>
          <a:p>
            <a:r>
              <a:rPr lang="en-GB" dirty="0"/>
              <a:t>Chapter title or Quote slide.</a:t>
            </a:r>
            <a:br>
              <a:rPr lang="en-GB" dirty="0"/>
            </a:br>
            <a:r>
              <a:rPr lang="en-GB" dirty="0"/>
              <a:t>(Leave Name </a:t>
            </a:r>
            <a:r>
              <a:rPr lang="en-GB" dirty="0" err="1"/>
              <a:t>Lastname</a:t>
            </a:r>
            <a:r>
              <a:rPr lang="en-GB" dirty="0"/>
              <a:t> and Job title</a:t>
            </a:r>
            <a:br>
              <a:rPr lang="en-GB" dirty="0"/>
            </a:br>
            <a:r>
              <a:rPr lang="en-GB" dirty="0"/>
              <a:t>empty in case of chapter slide.)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25" y="5915171"/>
            <a:ext cx="5038725"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140291"/>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15109594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righ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8138"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anose="02060503050406030704" pitchFamily="18"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6276975" y="368301"/>
            <a:ext cx="5581650" cy="6116905"/>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338138" y="5997445"/>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338138" y="6214614"/>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211799999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hapter / quote + image left">
    <p:bg bwMode="gray">
      <p:bgPr>
        <a:solidFill>
          <a:schemeClr val="bg1"/>
        </a:solidFill>
        <a:effectLst/>
      </p:bgPr>
    </p:bg>
    <p:spTree>
      <p:nvGrpSpPr>
        <p:cNvPr id="1" name=""/>
        <p:cNvGrpSpPr/>
        <p:nvPr/>
      </p:nvGrpSpPr>
      <p:grpSpPr>
        <a:xfrm>
          <a:off x="0" y="0"/>
          <a:ext cx="0" cy="0"/>
          <a:chOff x="0" y="0"/>
          <a:chExt cx="0" cy="0"/>
        </a:xfrm>
      </p:grpSpPr>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6278563" y="371475"/>
            <a:ext cx="5580062" cy="432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4100" b="0" i="1" smtClean="0">
                <a:effectLst/>
                <a:latin typeface="Merriweather Light" panose="02060503050406030704" pitchFamily="18" charset="77"/>
              </a:defRPr>
            </a:lvl1pPr>
          </a:lstStyle>
          <a:p>
            <a:r>
              <a:rPr lang="en-GB" dirty="0"/>
              <a:t>Chapter title or Quote slide. (Leave Name </a:t>
            </a:r>
            <a:r>
              <a:rPr lang="en-GB" dirty="0" err="1"/>
              <a:t>Lastname</a:t>
            </a:r>
            <a:r>
              <a:rPr lang="en-GB" dirty="0"/>
              <a:t> and Job title empty in case of chapter slide.)</a:t>
            </a:r>
          </a:p>
        </p:txBody>
      </p:sp>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68300"/>
            <a:ext cx="5581650" cy="6088771"/>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6" name="Tijdelijke aanduiding voor tekst 32">
            <a:extLst>
              <a:ext uri="{FF2B5EF4-FFF2-40B4-BE49-F238E27FC236}">
                <a16:creationId xmlns:a16="http://schemas.microsoft.com/office/drawing/2014/main" id="{8A6E6E10-CABC-FF47-8209-224B9E9C5A85}"/>
              </a:ext>
            </a:extLst>
          </p:cNvPr>
          <p:cNvSpPr>
            <a:spLocks noGrp="1"/>
          </p:cNvSpPr>
          <p:nvPr>
            <p:ph type="body" sz="quarter" idx="15" hasCustomPrompt="1"/>
          </p:nvPr>
        </p:nvSpPr>
        <p:spPr>
          <a:xfrm>
            <a:off x="6278563" y="5969310"/>
            <a:ext cx="5580062" cy="217169"/>
          </a:xfrm>
          <a:prstGeom prst="rect">
            <a:avLst/>
          </a:prstGeom>
        </p:spPr>
        <p:txBody>
          <a:bodyPr/>
          <a:lstStyle>
            <a:lvl1pPr algn="l">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7" name="Tijdelijke aanduiding voor tekst 34">
            <a:extLst>
              <a:ext uri="{FF2B5EF4-FFF2-40B4-BE49-F238E27FC236}">
                <a16:creationId xmlns:a16="http://schemas.microsoft.com/office/drawing/2014/main" id="{79749A39-F36C-EA43-9B19-3B58CEBDFCD8}"/>
              </a:ext>
            </a:extLst>
          </p:cNvPr>
          <p:cNvSpPr>
            <a:spLocks noGrp="1"/>
          </p:cNvSpPr>
          <p:nvPr>
            <p:ph type="body" sz="quarter" idx="16" hasCustomPrompt="1"/>
          </p:nvPr>
        </p:nvSpPr>
        <p:spPr>
          <a:xfrm>
            <a:off x="6278563" y="6186479"/>
            <a:ext cx="5580062" cy="270592"/>
          </a:xfrm>
          <a:prstGeom prst="rect">
            <a:avLst/>
          </a:prstGeom>
        </p:spPr>
        <p:txBody>
          <a:bodyPr/>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Tree>
    <p:extLst>
      <p:ext uri="{BB962C8B-B14F-4D97-AF65-F5344CB8AC3E}">
        <p14:creationId xmlns:p14="http://schemas.microsoft.com/office/powerpoint/2010/main" val="4065480969"/>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Disclaimer">
    <p:bg bwMode="gray">
      <p:bgPr>
        <a:solidFill>
          <a:schemeClr val="tx2"/>
        </a:solidFill>
        <a:effectLst/>
      </p:bgPr>
    </p:bg>
    <p:spTree>
      <p:nvGrpSpPr>
        <p:cNvPr id="1" name=""/>
        <p:cNvGrpSpPr/>
        <p:nvPr/>
      </p:nvGrpSpPr>
      <p:grpSpPr>
        <a:xfrm>
          <a:off x="0" y="0"/>
          <a:ext cx="0" cy="0"/>
          <a:chOff x="0" y="0"/>
          <a:chExt cx="0" cy="0"/>
        </a:xfrm>
      </p:grpSpPr>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10" name="Tekstvak 9">
            <a:extLst>
              <a:ext uri="{FF2B5EF4-FFF2-40B4-BE49-F238E27FC236}">
                <a16:creationId xmlns:a16="http://schemas.microsoft.com/office/drawing/2014/main" id="{37E8D211-6E90-204B-950B-E915A871758A}"/>
              </a:ext>
            </a:extLst>
          </p:cNvPr>
          <p:cNvSpPr txBox="1"/>
          <p:nvPr userDrawn="1"/>
        </p:nvSpPr>
        <p:spPr>
          <a:xfrm>
            <a:off x="4315333" y="5861671"/>
            <a:ext cx="3529584" cy="192104"/>
          </a:xfrm>
          <a:prstGeom prst="rect">
            <a:avLst/>
          </a:prstGeom>
          <a:noFill/>
        </p:spPr>
        <p:txBody>
          <a:bodyPr wrap="square" lIns="0" tIns="0" rIns="0" bIns="0" rtlCol="0">
            <a:spAutoFit/>
          </a:bodyPr>
          <a:lstStyle/>
          <a:p>
            <a:pPr marL="0" marR="0" lvl="0" indent="0" algn="ctr" defTabSz="914400" rtl="0" eaLnBrk="1" fontAlgn="auto" latinLnBrk="0" hangingPunct="1">
              <a:lnSpc>
                <a:spcPct val="110000"/>
              </a:lnSpc>
              <a:spcBef>
                <a:spcPts val="0"/>
              </a:spcBef>
              <a:spcAft>
                <a:spcPts val="0"/>
              </a:spcAft>
              <a:buClrTx/>
              <a:buSzTx/>
              <a:buFont typeface="Arial" pitchFamily="34" charset="0"/>
              <a:buNone/>
              <a:tabLst/>
              <a:defRPr/>
            </a:pPr>
            <a:r>
              <a:rPr kumimoji="0" lang="nl-NL"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Utrecht University</a:t>
            </a:r>
          </a:p>
        </p:txBody>
      </p:sp>
      <p:sp>
        <p:nvSpPr>
          <p:cNvPr id="13" name="Rechthoek 12">
            <a:extLst>
              <a:ext uri="{FF2B5EF4-FFF2-40B4-BE49-F238E27FC236}">
                <a16:creationId xmlns:a16="http://schemas.microsoft.com/office/drawing/2014/main" id="{84A2E9C7-F151-1949-9BE7-F58EEB1BFCBA}"/>
              </a:ext>
            </a:extLst>
          </p:cNvPr>
          <p:cNvSpPr/>
          <p:nvPr userDrawn="1"/>
        </p:nvSpPr>
        <p:spPr>
          <a:xfrm>
            <a:off x="10305288" y="521643"/>
            <a:ext cx="1553082" cy="276999"/>
          </a:xfrm>
          <a:prstGeom prst="rect">
            <a:avLst/>
          </a:prstGeom>
        </p:spPr>
        <p:txBody>
          <a:bodyPr wrap="square">
            <a:spAutoFit/>
          </a:bodyPr>
          <a:lstStyle/>
          <a:p>
            <a:pPr algn="r"/>
            <a:r>
              <a:rPr lang="en-GB" sz="1200" b="0" i="0" u="none" kern="1200" cap="all" baseline="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DISCLAIMER</a:t>
            </a:r>
          </a:p>
        </p:txBody>
      </p:sp>
      <p:sp>
        <p:nvSpPr>
          <p:cNvPr id="6" name="Rechthoek 5">
            <a:extLst>
              <a:ext uri="{FF2B5EF4-FFF2-40B4-BE49-F238E27FC236}">
                <a16:creationId xmlns:a16="http://schemas.microsoft.com/office/drawing/2014/main" id="{EF9DEBD8-B375-7442-B173-76D942EBF298}"/>
              </a:ext>
            </a:extLst>
          </p:cNvPr>
          <p:cNvSpPr/>
          <p:nvPr userDrawn="1"/>
        </p:nvSpPr>
        <p:spPr>
          <a:xfrm>
            <a:off x="2140902" y="3267706"/>
            <a:ext cx="7913369" cy="461665"/>
          </a:xfrm>
          <a:prstGeom prst="rect">
            <a:avLst/>
          </a:prstGeom>
        </p:spPr>
        <p:txBody>
          <a:bodyPr wrap="square">
            <a:spAutoFit/>
          </a:bodyPr>
          <a:lstStyle/>
          <a:p>
            <a:pPr algn="ctr"/>
            <a:r>
              <a:rPr kumimoji="0" lang="en-GB"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Although every effort has been made to ensure that all information in this presentation is correct and up to date, Utrecht University cannot be held liable for any false, inaccurate or incomplete information presented herein.</a:t>
            </a:r>
          </a:p>
        </p:txBody>
      </p:sp>
    </p:spTree>
    <p:extLst>
      <p:ext uri="{BB962C8B-B14F-4D97-AF65-F5344CB8AC3E}">
        <p14:creationId xmlns:p14="http://schemas.microsoft.com/office/powerpoint/2010/main" val="3150545172"/>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userDrawn="1">
          <p15:clr>
            <a:srgbClr val="FBAE40"/>
          </p15:clr>
        </p15:guide>
        <p15:guide id="20" pos="5043" userDrawn="1">
          <p15:clr>
            <a:srgbClr val="FBAE40"/>
          </p15:clr>
        </p15:guide>
        <p15:guide id="21" orient="horz" pos="377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sclaimer + partner logos">
    <p:bg bwMode="gray">
      <p:bgPr>
        <a:solidFill>
          <a:schemeClr val="tx2"/>
        </a:solidFill>
        <a:effectLst/>
      </p:bgPr>
    </p:bg>
    <p:spTree>
      <p:nvGrpSpPr>
        <p:cNvPr id="1" name=""/>
        <p:cNvGrpSpPr/>
        <p:nvPr/>
      </p:nvGrpSpPr>
      <p:grpSpPr>
        <a:xfrm>
          <a:off x="0" y="0"/>
          <a:ext cx="0" cy="0"/>
          <a:chOff x="0" y="0"/>
          <a:chExt cx="0" cy="0"/>
        </a:xfrm>
      </p:grpSpPr>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3" y="0"/>
            <a:ext cx="3198329" cy="1268759"/>
          </a:xfrm>
          <a:prstGeom prst="rect">
            <a:avLst/>
          </a:prstGeom>
          <a:ln>
            <a:noFill/>
          </a:ln>
        </p:spPr>
      </p:pic>
      <p:sp>
        <p:nvSpPr>
          <p:cNvPr id="10" name="Tekstvak 9">
            <a:extLst>
              <a:ext uri="{FF2B5EF4-FFF2-40B4-BE49-F238E27FC236}">
                <a16:creationId xmlns:a16="http://schemas.microsoft.com/office/drawing/2014/main" id="{37E8D211-6E90-204B-950B-E915A871758A}"/>
              </a:ext>
            </a:extLst>
          </p:cNvPr>
          <p:cNvSpPr txBox="1"/>
          <p:nvPr userDrawn="1"/>
        </p:nvSpPr>
        <p:spPr>
          <a:xfrm>
            <a:off x="4315333" y="5861671"/>
            <a:ext cx="3529584" cy="192104"/>
          </a:xfrm>
          <a:prstGeom prst="rect">
            <a:avLst/>
          </a:prstGeom>
          <a:noFill/>
        </p:spPr>
        <p:txBody>
          <a:bodyPr wrap="square" lIns="0" tIns="0" rIns="0" bIns="0" rtlCol="0">
            <a:spAutoFit/>
          </a:bodyPr>
          <a:lstStyle/>
          <a:p>
            <a:pPr marL="0" marR="0" lvl="0" indent="0" algn="ctr" defTabSz="914400" rtl="0" eaLnBrk="1" fontAlgn="auto" latinLnBrk="0" hangingPunct="1">
              <a:lnSpc>
                <a:spcPct val="110000"/>
              </a:lnSpc>
              <a:spcBef>
                <a:spcPts val="0"/>
              </a:spcBef>
              <a:spcAft>
                <a:spcPts val="0"/>
              </a:spcAft>
              <a:buClrTx/>
              <a:buSzTx/>
              <a:buFont typeface="Arial" pitchFamily="34" charset="0"/>
              <a:buNone/>
              <a:tabLst/>
              <a:defRPr/>
            </a:pPr>
            <a:r>
              <a:rPr kumimoji="0" lang="nl-NL"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 Utrecht University</a:t>
            </a:r>
          </a:p>
        </p:txBody>
      </p:sp>
      <p:sp>
        <p:nvSpPr>
          <p:cNvPr id="13" name="Rechthoek 12">
            <a:extLst>
              <a:ext uri="{FF2B5EF4-FFF2-40B4-BE49-F238E27FC236}">
                <a16:creationId xmlns:a16="http://schemas.microsoft.com/office/drawing/2014/main" id="{84A2E9C7-F151-1949-9BE7-F58EEB1BFCBA}"/>
              </a:ext>
            </a:extLst>
          </p:cNvPr>
          <p:cNvSpPr/>
          <p:nvPr userDrawn="1"/>
        </p:nvSpPr>
        <p:spPr>
          <a:xfrm>
            <a:off x="10305288" y="521643"/>
            <a:ext cx="1553082" cy="276999"/>
          </a:xfrm>
          <a:prstGeom prst="rect">
            <a:avLst/>
          </a:prstGeom>
        </p:spPr>
        <p:txBody>
          <a:bodyPr wrap="square">
            <a:spAutoFit/>
          </a:bodyPr>
          <a:lstStyle/>
          <a:p>
            <a:pPr algn="r"/>
            <a:r>
              <a:rPr lang="en-GB" sz="1200" b="0" i="0" u="none" kern="1200" cap="all" baseline="0" noProof="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DISCLAIMER</a:t>
            </a:r>
          </a:p>
        </p:txBody>
      </p:sp>
      <p:sp>
        <p:nvSpPr>
          <p:cNvPr id="6" name="Rechthoek 5">
            <a:extLst>
              <a:ext uri="{FF2B5EF4-FFF2-40B4-BE49-F238E27FC236}">
                <a16:creationId xmlns:a16="http://schemas.microsoft.com/office/drawing/2014/main" id="{B5A1A47F-BF77-9D48-9461-FA308C32979A}"/>
              </a:ext>
            </a:extLst>
          </p:cNvPr>
          <p:cNvSpPr/>
          <p:nvPr userDrawn="1"/>
        </p:nvSpPr>
        <p:spPr>
          <a:xfrm>
            <a:off x="2140902" y="4948504"/>
            <a:ext cx="7913369" cy="461665"/>
          </a:xfrm>
          <a:prstGeom prst="rect">
            <a:avLst/>
          </a:prstGeom>
        </p:spPr>
        <p:txBody>
          <a:bodyPr wrap="square">
            <a:spAutoFit/>
          </a:bodyPr>
          <a:lstStyle/>
          <a:p>
            <a:pPr algn="ctr"/>
            <a:r>
              <a:rPr kumimoji="0" lang="en-GB" sz="1200" b="0" i="0" u="none" strike="noStrike" kern="1200" cap="none" spc="0" normalizeH="0" baseline="0" noProof="0" dirty="0">
                <a:ln>
                  <a:noFill/>
                </a:ln>
                <a:solidFill>
                  <a:schemeClr val="bg1"/>
                </a:solidFill>
                <a:effectLst/>
                <a:uLnTx/>
                <a:uFillTx/>
                <a:latin typeface="Open Sans Light" panose="020B0306030504020204" pitchFamily="34" charset="0"/>
                <a:ea typeface="Open Sans Light" panose="020B0306030504020204" pitchFamily="34" charset="0"/>
                <a:cs typeface="Open Sans Light" panose="020B0306030504020204" pitchFamily="34" charset="0"/>
              </a:rPr>
              <a:t>Although every effort has been made to ensure that all information in this presentation is correct and up to date, Utrecht University cannot be held liable for any false, inaccurate or incomplete information presented herein.</a:t>
            </a:r>
          </a:p>
        </p:txBody>
      </p:sp>
      <p:sp>
        <p:nvSpPr>
          <p:cNvPr id="7" name="Tijdelijke aanduiding voor afbeelding 2">
            <a:extLst>
              <a:ext uri="{FF2B5EF4-FFF2-40B4-BE49-F238E27FC236}">
                <a16:creationId xmlns:a16="http://schemas.microsoft.com/office/drawing/2014/main" id="{87F847E1-C859-2E44-9D27-7F834608F4EF}"/>
              </a:ext>
            </a:extLst>
          </p:cNvPr>
          <p:cNvSpPr>
            <a:spLocks noGrp="1"/>
          </p:cNvSpPr>
          <p:nvPr>
            <p:ph type="pic" sz="quarter" idx="19" hasCustomPrompt="1"/>
          </p:nvPr>
        </p:nvSpPr>
        <p:spPr>
          <a:xfrm>
            <a:off x="360001"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8" name="Tijdelijke aanduiding voor afbeelding 2">
            <a:extLst>
              <a:ext uri="{FF2B5EF4-FFF2-40B4-BE49-F238E27FC236}">
                <a16:creationId xmlns:a16="http://schemas.microsoft.com/office/drawing/2014/main" id="{20C5A405-B822-4547-9A91-BBD9695DE0A4}"/>
              </a:ext>
            </a:extLst>
          </p:cNvPr>
          <p:cNvSpPr>
            <a:spLocks noGrp="1"/>
          </p:cNvSpPr>
          <p:nvPr>
            <p:ph type="pic" sz="quarter" idx="20" hasCustomPrompt="1"/>
          </p:nvPr>
        </p:nvSpPr>
        <p:spPr>
          <a:xfrm>
            <a:off x="2915084"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9" name="Tijdelijke aanduiding voor afbeelding 2">
            <a:extLst>
              <a:ext uri="{FF2B5EF4-FFF2-40B4-BE49-F238E27FC236}">
                <a16:creationId xmlns:a16="http://schemas.microsoft.com/office/drawing/2014/main" id="{73BB1706-1B20-CC45-ABAF-098B56020CE5}"/>
              </a:ext>
            </a:extLst>
          </p:cNvPr>
          <p:cNvSpPr>
            <a:spLocks noGrp="1"/>
          </p:cNvSpPr>
          <p:nvPr>
            <p:ph type="pic" sz="quarter" idx="21" hasCustomPrompt="1"/>
          </p:nvPr>
        </p:nvSpPr>
        <p:spPr>
          <a:xfrm>
            <a:off x="5459381" y="1732221"/>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2" name="Tijdelijke aanduiding voor tekst 34">
            <a:extLst>
              <a:ext uri="{FF2B5EF4-FFF2-40B4-BE49-F238E27FC236}">
                <a16:creationId xmlns:a16="http://schemas.microsoft.com/office/drawing/2014/main" id="{D0592751-CA00-FF4A-BFDE-7B39EE4E494A}"/>
              </a:ext>
            </a:extLst>
          </p:cNvPr>
          <p:cNvSpPr>
            <a:spLocks noGrp="1"/>
          </p:cNvSpPr>
          <p:nvPr>
            <p:ph type="body" sz="quarter" idx="23" hasCustomPrompt="1"/>
          </p:nvPr>
        </p:nvSpPr>
        <p:spPr>
          <a:xfrm>
            <a:off x="338137" y="1355259"/>
            <a:ext cx="5580062" cy="270592"/>
          </a:xfrm>
          <a:prstGeom prst="rect">
            <a:avLst/>
          </a:prstGeom>
        </p:spPr>
        <p:txBody>
          <a:bodyPr lIns="0" tIns="0" rIns="0" bIns="0"/>
          <a:lstStyle>
            <a:lvl1pPr algn="l">
              <a:defRPr sz="1200"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14" name="Tijdelijke aanduiding voor afbeelding 2">
            <a:extLst>
              <a:ext uri="{FF2B5EF4-FFF2-40B4-BE49-F238E27FC236}">
                <a16:creationId xmlns:a16="http://schemas.microsoft.com/office/drawing/2014/main" id="{AC53C93C-EB79-8241-B6CC-89740473FA09}"/>
              </a:ext>
            </a:extLst>
          </p:cNvPr>
          <p:cNvSpPr>
            <a:spLocks noGrp="1"/>
          </p:cNvSpPr>
          <p:nvPr>
            <p:ph type="pic" sz="quarter" idx="24" hasCustomPrompt="1"/>
          </p:nvPr>
        </p:nvSpPr>
        <p:spPr>
          <a:xfrm>
            <a:off x="370787"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5" name="Tijdelijke aanduiding voor afbeelding 2">
            <a:extLst>
              <a:ext uri="{FF2B5EF4-FFF2-40B4-BE49-F238E27FC236}">
                <a16:creationId xmlns:a16="http://schemas.microsoft.com/office/drawing/2014/main" id="{FA509071-8069-1A4F-B6A4-3D31CB71ABA4}"/>
              </a:ext>
            </a:extLst>
          </p:cNvPr>
          <p:cNvSpPr>
            <a:spLocks noGrp="1"/>
          </p:cNvSpPr>
          <p:nvPr>
            <p:ph type="pic" sz="quarter" idx="25" hasCustomPrompt="1"/>
          </p:nvPr>
        </p:nvSpPr>
        <p:spPr>
          <a:xfrm>
            <a:off x="2915084"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16" name="Tijdelijke aanduiding voor afbeelding 2">
            <a:extLst>
              <a:ext uri="{FF2B5EF4-FFF2-40B4-BE49-F238E27FC236}">
                <a16:creationId xmlns:a16="http://schemas.microsoft.com/office/drawing/2014/main" id="{84175359-8EA8-794D-BC12-68AFC36BDEDD}"/>
              </a:ext>
            </a:extLst>
          </p:cNvPr>
          <p:cNvSpPr>
            <a:spLocks noGrp="1"/>
          </p:cNvSpPr>
          <p:nvPr>
            <p:ph type="pic" sz="quarter" idx="26" hasCustomPrompt="1"/>
          </p:nvPr>
        </p:nvSpPr>
        <p:spPr>
          <a:xfrm>
            <a:off x="5460943" y="2645388"/>
            <a:ext cx="1887234" cy="783612"/>
          </a:xfrm>
          <a:prstGeom prst="rect">
            <a:avLst/>
          </a:prstGeom>
          <a:noFill/>
        </p:spPr>
        <p:txBody>
          <a:bodyPr anchor="ctr"/>
          <a:lstStyle>
            <a:lvl1pPr algn="ctr">
              <a:defRPr b="0" i="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17" name="Rechte verbindingslijn 16">
            <a:extLst>
              <a:ext uri="{FF2B5EF4-FFF2-40B4-BE49-F238E27FC236}">
                <a16:creationId xmlns:a16="http://schemas.microsoft.com/office/drawing/2014/main" id="{6E9763FA-FD82-094F-A92E-D2E2327457A8}"/>
              </a:ext>
            </a:extLst>
          </p:cNvPr>
          <p:cNvCxnSpPr>
            <a:cxnSpLocks/>
          </p:cNvCxnSpPr>
          <p:nvPr userDrawn="1"/>
        </p:nvCxnSpPr>
        <p:spPr>
          <a:xfrm>
            <a:off x="360000" y="1625851"/>
            <a:ext cx="698661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0583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7" pos="6200">
          <p15:clr>
            <a:srgbClr val="FBAE40"/>
          </p15:clr>
        </p15:guide>
        <p15:guide id="8" pos="6290">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9" pos="5134">
          <p15:clr>
            <a:srgbClr val="FBAE40"/>
          </p15:clr>
        </p15:guide>
        <p15:guide id="20" pos="5043">
          <p15:clr>
            <a:srgbClr val="FBAE40"/>
          </p15:clr>
        </p15:guide>
        <p15:guide id="21" orient="horz" pos="377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Leeg">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8613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34">
          <p15:clr>
            <a:srgbClr val="FBAE40"/>
          </p15:clr>
        </p15:guide>
        <p15:guide id="7" pos="6200">
          <p15:clr>
            <a:srgbClr val="FBAE40"/>
          </p15:clr>
        </p15:guide>
        <p15:guide id="8" pos="6290">
          <p15:clr>
            <a:srgbClr val="FBAE40"/>
          </p15:clr>
        </p15:guide>
        <p15:guide id="9" pos="5043">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guide id="18" orient="horz" pos="377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hite">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85375" y="512910"/>
            <a:ext cx="1853435"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7921EB27-6C1B-D840-956D-529C87AC8247}" type="datetime1">
              <a:rPr lang="nl-NL" smtClean="0"/>
              <a:t>01-09-2022</a:t>
            </a:fld>
            <a:endParaRPr lang="en-GB" dirty="0"/>
          </a:p>
        </p:txBody>
      </p:sp>
      <p:pic>
        <p:nvPicPr>
          <p:cNvPr id="11" name="Afbeelding 10">
            <a:extLst>
              <a:ext uri="{FF2B5EF4-FFF2-40B4-BE49-F238E27FC236}">
                <a16:creationId xmlns:a16="http://schemas.microsoft.com/office/drawing/2014/main" id="{DA766916-94F7-0248-8885-8F8D13BD275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578214" y="5800328"/>
            <a:ext cx="5038747" cy="19972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578225" y="6017497"/>
            <a:ext cx="5038725"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sp>
        <p:nvSpPr>
          <p:cNvPr id="8" name="Titel 1">
            <a:extLst>
              <a:ext uri="{FF2B5EF4-FFF2-40B4-BE49-F238E27FC236}">
                <a16:creationId xmlns:a16="http://schemas.microsoft.com/office/drawing/2014/main" id="{8D0FC209-A5EA-0147-8CC1-DEEC093C7247}"/>
              </a:ext>
            </a:extLst>
          </p:cNvPr>
          <p:cNvSpPr>
            <a:spLocks noGrp="1"/>
          </p:cNvSpPr>
          <p:nvPr>
            <p:ph type="ctrTitle" hasCustomPrompt="1"/>
          </p:nvPr>
        </p:nvSpPr>
        <p:spPr>
          <a:xfrm>
            <a:off x="393291" y="1196750"/>
            <a:ext cx="11374639"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a:t>
            </a:r>
            <a:br>
              <a:rPr lang="en-GB" dirty="0"/>
            </a:br>
            <a:r>
              <a:rPr lang="en-GB" dirty="0"/>
              <a:t>headline here</a:t>
            </a:r>
          </a:p>
        </p:txBody>
      </p:sp>
      <p:sp>
        <p:nvSpPr>
          <p:cNvPr id="16" name="Tijdelijke aanduiding voor tekst 30">
            <a:extLst>
              <a:ext uri="{FF2B5EF4-FFF2-40B4-BE49-F238E27FC236}">
                <a16:creationId xmlns:a16="http://schemas.microsoft.com/office/drawing/2014/main" id="{18DC5878-969C-0849-B41E-F7CAD75B0E14}"/>
              </a:ext>
            </a:extLst>
          </p:cNvPr>
          <p:cNvSpPr>
            <a:spLocks noGrp="1"/>
          </p:cNvSpPr>
          <p:nvPr>
            <p:ph type="body" sz="quarter" idx="14" hasCustomPrompt="1"/>
          </p:nvPr>
        </p:nvSpPr>
        <p:spPr>
          <a:xfrm>
            <a:off x="2575859" y="501834"/>
            <a:ext cx="7008532" cy="227101"/>
          </a:xfrm>
          <a:prstGeom prst="rect">
            <a:avLst/>
          </a:prstGeom>
        </p:spPr>
        <p:txBody>
          <a:bodyPr/>
          <a:lstStyle>
            <a:lvl1pPr algn="ctr">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Tree>
    <p:extLst>
      <p:ext uri="{BB962C8B-B14F-4D97-AF65-F5344CB8AC3E}">
        <p14:creationId xmlns:p14="http://schemas.microsoft.com/office/powerpoint/2010/main" val="33692946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11">
          <p15:clr>
            <a:srgbClr val="FBAE40"/>
          </p15:clr>
        </p15:guide>
        <p15:guide id="7" pos="6200">
          <p15:clr>
            <a:srgbClr val="FBAE40"/>
          </p15:clr>
        </p15:guide>
        <p15:guide id="8" pos="6290">
          <p15:clr>
            <a:srgbClr val="FBAE40"/>
          </p15:clr>
        </p15:guide>
        <p15:guide id="9" pos="4998">
          <p15:clr>
            <a:srgbClr val="FBAE40"/>
          </p15:clr>
        </p15:guide>
        <p15:guide id="10" pos="3864">
          <p15:clr>
            <a:srgbClr val="FBAE40"/>
          </p15:clr>
        </p15:guide>
        <p15:guide id="11" pos="3773">
          <p15:clr>
            <a:srgbClr val="FBAE40"/>
          </p15:clr>
        </p15:guide>
        <p15:guide id="12" pos="2662">
          <p15:clr>
            <a:srgbClr val="FBAE40"/>
          </p15:clr>
        </p15:guide>
        <p15:guide id="13" pos="2571">
          <p15:clr>
            <a:srgbClr val="FBAE40"/>
          </p15:clr>
        </p15:guide>
        <p15:guide id="14" pos="1460">
          <p15:clr>
            <a:srgbClr val="FBAE40"/>
          </p15:clr>
        </p15:guide>
        <p15:guide id="15" pos="1346">
          <p15:clr>
            <a:srgbClr val="FBAE40"/>
          </p15:clr>
        </p15:guide>
        <p15:guide id="16" orient="horz" pos="754">
          <p15:clr>
            <a:srgbClr val="FBAE40"/>
          </p15:clr>
        </p15:guide>
        <p15:guide id="17" orient="horz" pos="211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white + image">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8D3462A6-C9E6-4047-B6F4-021B57F6E9D9}" type="datetime1">
              <a:rPr lang="nl-NL" smtClean="0"/>
              <a:t>01-09-2022</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50"/>
            <a:ext cx="5584468" cy="4603578"/>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2" y="6084055"/>
            <a:ext cx="5584468"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5581650"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pic>
        <p:nvPicPr>
          <p:cNvPr id="10" name="Afbeelding 9">
            <a:extLst>
              <a:ext uri="{FF2B5EF4-FFF2-40B4-BE49-F238E27FC236}">
                <a16:creationId xmlns:a16="http://schemas.microsoft.com/office/drawing/2014/main" id="{A2CC677B-B7D7-DB49-BF89-96F1FEEBA2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6276975" y="1196751"/>
            <a:ext cx="5562600"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Tree>
    <p:extLst>
      <p:ext uri="{BB962C8B-B14F-4D97-AF65-F5344CB8AC3E}">
        <p14:creationId xmlns:p14="http://schemas.microsoft.com/office/powerpoint/2010/main" val="313222537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userDrawn="1">
          <p15:clr>
            <a:srgbClr val="FBAE40"/>
          </p15:clr>
        </p15:guide>
        <p15:guide id="19" orient="horz" pos="21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over white + image + partner logos">
    <p:bg bwMode="gray">
      <p:bgPr>
        <a:solidFill>
          <a:schemeClr val="bg1"/>
        </a:solidFill>
        <a:effectLst/>
      </p:bgPr>
    </p:bg>
    <p:spTree>
      <p:nvGrpSpPr>
        <p:cNvPr id="1" name=""/>
        <p:cNvGrpSpPr/>
        <p:nvPr/>
      </p:nvGrpSpPr>
      <p:grpSpPr>
        <a:xfrm>
          <a:off x="0" y="0"/>
          <a:ext cx="0" cy="0"/>
          <a:chOff x="0" y="0"/>
          <a:chExt cx="0" cy="0"/>
        </a:xfrm>
      </p:grpSpPr>
      <p:sp>
        <p:nvSpPr>
          <p:cNvPr id="9" name="Tijdelijke aanduiding voor datum 3">
            <a:extLst>
              <a:ext uri="{FF2B5EF4-FFF2-40B4-BE49-F238E27FC236}">
                <a16:creationId xmlns:a16="http://schemas.microsoft.com/office/drawing/2014/main" id="{9F183073-10E5-1148-8165-AEA6349E146A}"/>
              </a:ext>
            </a:extLst>
          </p:cNvPr>
          <p:cNvSpPr>
            <a:spLocks noGrp="1"/>
          </p:cNvSpPr>
          <p:nvPr>
            <p:ph type="dt" sz="half" idx="10"/>
          </p:nvPr>
        </p:nvSpPr>
        <p:spPr>
          <a:xfrm>
            <a:off x="9971903" y="512910"/>
            <a:ext cx="1866907" cy="216025"/>
          </a:xfrm>
          <a:prstGeom prst="rect">
            <a:avLst/>
          </a:prstGeom>
        </p:spPr>
        <p:txBody>
          <a:bodyPr/>
          <a:lstStyle>
            <a:lvl1pPr algn="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fld id="{FF89F68A-B152-1F4A-BAE9-DB6F3497DE2E}" type="datetime1">
              <a:rPr lang="nl-NL" smtClean="0"/>
              <a:t>01-09-2022</a:t>
            </a:fld>
            <a:endParaRPr lang="en-GB" dirty="0"/>
          </a:p>
        </p:txBody>
      </p:sp>
      <p:sp>
        <p:nvSpPr>
          <p:cNvPr id="18" name="Titel 1">
            <a:extLst>
              <a:ext uri="{FF2B5EF4-FFF2-40B4-BE49-F238E27FC236}">
                <a16:creationId xmlns:a16="http://schemas.microsoft.com/office/drawing/2014/main" id="{2133EB5A-69B9-1740-8101-0C004BB7DA6D}"/>
              </a:ext>
            </a:extLst>
          </p:cNvPr>
          <p:cNvSpPr>
            <a:spLocks noGrp="1"/>
          </p:cNvSpPr>
          <p:nvPr>
            <p:ph type="ctrTitle" hasCustomPrompt="1"/>
          </p:nvPr>
        </p:nvSpPr>
        <p:spPr>
          <a:xfrm>
            <a:off x="333733" y="1196749"/>
            <a:ext cx="6986614" cy="2232237"/>
          </a:xfrm>
          <a:prstGeom prst="rect">
            <a:avLst/>
          </a:prstGeom>
        </p:spPr>
        <p:txBody>
          <a:bodyPr anchor="ctr" anchorCtr="0"/>
          <a:lstStyle>
            <a:lvl1pPr algn="ctr">
              <a:defRPr sz="4100" b="0" i="1">
                <a:latin typeface="Merriweather Light" panose="02060503050406030704" pitchFamily="18" charset="77"/>
              </a:defRPr>
            </a:lvl1pPr>
          </a:lstStyle>
          <a:p>
            <a:r>
              <a:rPr lang="en-GB" dirty="0"/>
              <a:t>Place your attention-grabbing headline here</a:t>
            </a:r>
          </a:p>
        </p:txBody>
      </p:sp>
      <p:sp>
        <p:nvSpPr>
          <p:cNvPr id="33" name="Tijdelijke aanduiding voor tekst 32">
            <a:extLst>
              <a:ext uri="{FF2B5EF4-FFF2-40B4-BE49-F238E27FC236}">
                <a16:creationId xmlns:a16="http://schemas.microsoft.com/office/drawing/2014/main" id="{509A3404-C322-574D-996D-93CFC2296001}"/>
              </a:ext>
            </a:extLst>
          </p:cNvPr>
          <p:cNvSpPr>
            <a:spLocks noGrp="1"/>
          </p:cNvSpPr>
          <p:nvPr>
            <p:ph type="body" sz="quarter" idx="15" hasCustomPrompt="1"/>
          </p:nvPr>
        </p:nvSpPr>
        <p:spPr>
          <a:xfrm>
            <a:off x="333731" y="6084055"/>
            <a:ext cx="7012883" cy="217169"/>
          </a:xfrm>
          <a:prstGeom prst="rect">
            <a:avLst/>
          </a:prstGeom>
        </p:spPr>
        <p:txBody>
          <a:bodyPr/>
          <a:lstStyle>
            <a:lvl1pPr algn="ctr">
              <a:defRPr sz="1200" b="1" i="0">
                <a:latin typeface="Open Sans" panose="020B0606030504020204" pitchFamily="34" charset="0"/>
                <a:ea typeface="Open Sans" panose="020B0606030504020204" pitchFamily="34" charset="0"/>
                <a:cs typeface="Open Sans" panose="020B0606030504020204" pitchFamily="34" charset="0"/>
              </a:defRPr>
            </a:lvl1pPr>
          </a:lstStyle>
          <a:p>
            <a:r>
              <a:rPr lang="nl-NL" dirty="0"/>
              <a:t>Name </a:t>
            </a:r>
            <a:r>
              <a:rPr lang="nl-NL" dirty="0" err="1"/>
              <a:t>Lastname</a:t>
            </a:r>
            <a:endParaRPr lang="nl-NL" dirty="0"/>
          </a:p>
        </p:txBody>
      </p:sp>
      <p:sp>
        <p:nvSpPr>
          <p:cNvPr id="35" name="Tijdelijke aanduiding voor tekst 34">
            <a:extLst>
              <a:ext uri="{FF2B5EF4-FFF2-40B4-BE49-F238E27FC236}">
                <a16:creationId xmlns:a16="http://schemas.microsoft.com/office/drawing/2014/main" id="{D6F025CA-08AA-BB4D-A7AA-3CD26CC85FA1}"/>
              </a:ext>
            </a:extLst>
          </p:cNvPr>
          <p:cNvSpPr>
            <a:spLocks noGrp="1"/>
          </p:cNvSpPr>
          <p:nvPr>
            <p:ph type="body" sz="quarter" idx="16" hasCustomPrompt="1"/>
          </p:nvPr>
        </p:nvSpPr>
        <p:spPr>
          <a:xfrm>
            <a:off x="336550" y="6309175"/>
            <a:ext cx="7010064" cy="270592"/>
          </a:xfrm>
          <a:prstGeom prst="rect">
            <a:avLst/>
          </a:prstGeom>
        </p:spPr>
        <p:txBody>
          <a:bodyPr/>
          <a:lstStyle>
            <a:lvl1pPr algn="ctr">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Job </a:t>
            </a:r>
            <a:r>
              <a:rPr lang="nl-NL" dirty="0" err="1"/>
              <a:t>title</a:t>
            </a:r>
            <a:endParaRPr lang="nl-NL" dirty="0"/>
          </a:p>
        </p:txBody>
      </p:sp>
      <p:pic>
        <p:nvPicPr>
          <p:cNvPr id="10" name="Afbeelding 9">
            <a:extLst>
              <a:ext uri="{FF2B5EF4-FFF2-40B4-BE49-F238E27FC236}">
                <a16:creationId xmlns:a16="http://schemas.microsoft.com/office/drawing/2014/main" id="{A2CC677B-B7D7-DB49-BF89-96F1FEEBA2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12" y="0"/>
            <a:ext cx="3198332" cy="1268760"/>
          </a:xfrm>
          <a:prstGeom prst="rect">
            <a:avLst/>
          </a:prstGeom>
          <a:ln>
            <a:noFill/>
          </a:ln>
        </p:spPr>
      </p:pic>
      <p:sp>
        <p:nvSpPr>
          <p:cNvPr id="4" name="Tijdelijke aanduiding voor afbeelding 3">
            <a:extLst>
              <a:ext uri="{FF2B5EF4-FFF2-40B4-BE49-F238E27FC236}">
                <a16:creationId xmlns:a16="http://schemas.microsoft.com/office/drawing/2014/main" id="{0899AEA0-D03E-3444-8E81-C754D975C6B2}"/>
              </a:ext>
            </a:extLst>
          </p:cNvPr>
          <p:cNvSpPr>
            <a:spLocks noGrp="1"/>
          </p:cNvSpPr>
          <p:nvPr>
            <p:ph type="pic" sz="quarter" idx="17" hasCustomPrompt="1"/>
          </p:nvPr>
        </p:nvSpPr>
        <p:spPr>
          <a:xfrm>
            <a:off x="7645613" y="1196751"/>
            <a:ext cx="4193962" cy="5292950"/>
          </a:xfrm>
          <a:prstGeom prst="rect">
            <a:avLst/>
          </a:prstGeom>
          <a:solidFill>
            <a:schemeClr val="bg1"/>
          </a:solidFill>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13" name="Tijdelijke aanduiding voor tekst 30">
            <a:extLst>
              <a:ext uri="{FF2B5EF4-FFF2-40B4-BE49-F238E27FC236}">
                <a16:creationId xmlns:a16="http://schemas.microsoft.com/office/drawing/2014/main" id="{7D271618-79F1-014C-8317-A706919B0EA9}"/>
              </a:ext>
            </a:extLst>
          </p:cNvPr>
          <p:cNvSpPr>
            <a:spLocks noGrp="1"/>
          </p:cNvSpPr>
          <p:nvPr>
            <p:ph type="body" sz="quarter" idx="14" hasCustomPrompt="1"/>
          </p:nvPr>
        </p:nvSpPr>
        <p:spPr>
          <a:xfrm>
            <a:off x="2581835" y="501834"/>
            <a:ext cx="6996580" cy="227101"/>
          </a:xfrm>
          <a:prstGeom prst="rect">
            <a:avLst/>
          </a:prstGeom>
        </p:spPr>
        <p:txBody>
          <a:bodyPr/>
          <a:lstStyle>
            <a:lvl1pPr marL="0" marR="0" indent="0" algn="ctr" defTabSz="914400" rtl="0" eaLnBrk="1" fontAlgn="auto" latinLnBrk="0" hangingPunct="1">
              <a:lnSpc>
                <a:spcPct val="110000"/>
              </a:lnSpc>
              <a:spcBef>
                <a:spcPts val="0"/>
              </a:spcBef>
              <a:spcAft>
                <a:spcPts val="0"/>
              </a:spcAft>
              <a:buClrTx/>
              <a:buSzTx/>
              <a:buFont typeface="Arial" pitchFamily="34" charset="0"/>
              <a:buNone/>
              <a:tabLst/>
              <a:defRPr sz="1200" b="0" i="0" u="none" cap="all" spc="50" baseline="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Name sub-</a:t>
            </a:r>
            <a:r>
              <a:rPr lang="nl-NL" dirty="0" err="1"/>
              <a:t>sender</a:t>
            </a:r>
            <a:endParaRPr lang="nl-NL" dirty="0"/>
          </a:p>
        </p:txBody>
      </p:sp>
      <p:sp>
        <p:nvSpPr>
          <p:cNvPr id="24" name="Tijdelijke aanduiding voor afbeelding 2">
            <a:extLst>
              <a:ext uri="{FF2B5EF4-FFF2-40B4-BE49-F238E27FC236}">
                <a16:creationId xmlns:a16="http://schemas.microsoft.com/office/drawing/2014/main" id="{96590D88-6BBF-A34E-AAB8-6A3B3F4F8EB0}"/>
              </a:ext>
            </a:extLst>
          </p:cNvPr>
          <p:cNvSpPr>
            <a:spLocks noGrp="1"/>
          </p:cNvSpPr>
          <p:nvPr>
            <p:ph type="pic" sz="quarter" idx="19" hasCustomPrompt="1"/>
          </p:nvPr>
        </p:nvSpPr>
        <p:spPr>
          <a:xfrm>
            <a:off x="36000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5" name="Tijdelijke aanduiding voor afbeelding 2">
            <a:extLst>
              <a:ext uri="{FF2B5EF4-FFF2-40B4-BE49-F238E27FC236}">
                <a16:creationId xmlns:a16="http://schemas.microsoft.com/office/drawing/2014/main" id="{9781CBC6-4D2D-9B44-8C61-BA988AC5EA80}"/>
              </a:ext>
            </a:extLst>
          </p:cNvPr>
          <p:cNvSpPr>
            <a:spLocks noGrp="1"/>
          </p:cNvSpPr>
          <p:nvPr>
            <p:ph type="pic" sz="quarter" idx="20" hasCustomPrompt="1"/>
          </p:nvPr>
        </p:nvSpPr>
        <p:spPr>
          <a:xfrm>
            <a:off x="2915084"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6" name="Tijdelijke aanduiding voor afbeelding 2">
            <a:extLst>
              <a:ext uri="{FF2B5EF4-FFF2-40B4-BE49-F238E27FC236}">
                <a16:creationId xmlns:a16="http://schemas.microsoft.com/office/drawing/2014/main" id="{F3CB498F-9E16-7340-824A-5B69DEB636A8}"/>
              </a:ext>
            </a:extLst>
          </p:cNvPr>
          <p:cNvSpPr>
            <a:spLocks noGrp="1"/>
          </p:cNvSpPr>
          <p:nvPr>
            <p:ph type="pic" sz="quarter" idx="21" hasCustomPrompt="1"/>
          </p:nvPr>
        </p:nvSpPr>
        <p:spPr>
          <a:xfrm>
            <a:off x="5459381" y="3979535"/>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7" name="Tijdelijke aanduiding voor tekst 34">
            <a:extLst>
              <a:ext uri="{FF2B5EF4-FFF2-40B4-BE49-F238E27FC236}">
                <a16:creationId xmlns:a16="http://schemas.microsoft.com/office/drawing/2014/main" id="{D85BB5FF-F717-044D-8E9C-DCEFD8761E47}"/>
              </a:ext>
            </a:extLst>
          </p:cNvPr>
          <p:cNvSpPr>
            <a:spLocks noGrp="1"/>
          </p:cNvSpPr>
          <p:nvPr>
            <p:ph type="body" sz="quarter" idx="23" hasCustomPrompt="1"/>
          </p:nvPr>
        </p:nvSpPr>
        <p:spPr>
          <a:xfrm>
            <a:off x="338137" y="3602573"/>
            <a:ext cx="5580062" cy="270592"/>
          </a:xfrm>
          <a:prstGeom prst="rect">
            <a:avLst/>
          </a:prstGeom>
        </p:spPr>
        <p:txBody>
          <a:bodyPr lIns="0" tIns="0" rIns="0" bIns="0"/>
          <a:lstStyle>
            <a:lvl1pPr algn="l">
              <a:defRPr sz="1200"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GB" noProof="0" dirty="0"/>
              <a:t>Partners</a:t>
            </a:r>
          </a:p>
        </p:txBody>
      </p:sp>
      <p:sp>
        <p:nvSpPr>
          <p:cNvPr id="28" name="Tijdelijke aanduiding voor afbeelding 2">
            <a:extLst>
              <a:ext uri="{FF2B5EF4-FFF2-40B4-BE49-F238E27FC236}">
                <a16:creationId xmlns:a16="http://schemas.microsoft.com/office/drawing/2014/main" id="{9E39B1AE-9C41-2A43-8322-F2385CDD76E1}"/>
              </a:ext>
            </a:extLst>
          </p:cNvPr>
          <p:cNvSpPr>
            <a:spLocks noGrp="1"/>
          </p:cNvSpPr>
          <p:nvPr>
            <p:ph type="pic" sz="quarter" idx="24" hasCustomPrompt="1"/>
          </p:nvPr>
        </p:nvSpPr>
        <p:spPr>
          <a:xfrm>
            <a:off x="370787"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29" name="Tijdelijke aanduiding voor afbeelding 2">
            <a:extLst>
              <a:ext uri="{FF2B5EF4-FFF2-40B4-BE49-F238E27FC236}">
                <a16:creationId xmlns:a16="http://schemas.microsoft.com/office/drawing/2014/main" id="{906E6FE3-27E3-F44A-BCCB-0BFB91A7058C}"/>
              </a:ext>
            </a:extLst>
          </p:cNvPr>
          <p:cNvSpPr>
            <a:spLocks noGrp="1"/>
          </p:cNvSpPr>
          <p:nvPr>
            <p:ph type="pic" sz="quarter" idx="25" hasCustomPrompt="1"/>
          </p:nvPr>
        </p:nvSpPr>
        <p:spPr>
          <a:xfrm>
            <a:off x="2915084"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sp>
        <p:nvSpPr>
          <p:cNvPr id="30" name="Tijdelijke aanduiding voor afbeelding 2">
            <a:extLst>
              <a:ext uri="{FF2B5EF4-FFF2-40B4-BE49-F238E27FC236}">
                <a16:creationId xmlns:a16="http://schemas.microsoft.com/office/drawing/2014/main" id="{D4208AEC-A18D-7948-B0D2-36515B5214D7}"/>
              </a:ext>
            </a:extLst>
          </p:cNvPr>
          <p:cNvSpPr>
            <a:spLocks noGrp="1"/>
          </p:cNvSpPr>
          <p:nvPr>
            <p:ph type="pic" sz="quarter" idx="26" hasCustomPrompt="1"/>
          </p:nvPr>
        </p:nvSpPr>
        <p:spPr>
          <a:xfrm>
            <a:off x="5460943" y="4892702"/>
            <a:ext cx="1887234" cy="783612"/>
          </a:xfrm>
          <a:prstGeom prst="rect">
            <a:avLst/>
          </a:prstGeom>
          <a:noFill/>
        </p:spPr>
        <p:txBody>
          <a:bodyPr anchor="ctr"/>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Place</a:t>
            </a:r>
            <a:r>
              <a:rPr lang="nl-NL" dirty="0"/>
              <a:t> logo </a:t>
            </a:r>
            <a:r>
              <a:rPr lang="nl-NL" dirty="0" err="1"/>
              <a:t>here</a:t>
            </a:r>
            <a:endParaRPr lang="nl-NL" dirty="0"/>
          </a:p>
        </p:txBody>
      </p:sp>
      <p:cxnSp>
        <p:nvCxnSpPr>
          <p:cNvPr id="31" name="Rechte verbindingslijn 30">
            <a:extLst>
              <a:ext uri="{FF2B5EF4-FFF2-40B4-BE49-F238E27FC236}">
                <a16:creationId xmlns:a16="http://schemas.microsoft.com/office/drawing/2014/main" id="{0E4A6470-CC6A-4740-8821-4CBA8B5017EA}"/>
              </a:ext>
            </a:extLst>
          </p:cNvPr>
          <p:cNvCxnSpPr>
            <a:cxnSpLocks/>
          </p:cNvCxnSpPr>
          <p:nvPr userDrawn="1"/>
        </p:nvCxnSpPr>
        <p:spPr>
          <a:xfrm>
            <a:off x="360000" y="3873165"/>
            <a:ext cx="698661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169081"/>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8" orient="horz" pos="754">
          <p15:clr>
            <a:srgbClr val="FBAE40"/>
          </p15:clr>
        </p15:guide>
        <p15:guide id="19" orient="horz" pos="21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ext only">
    <p:bg bwMode="gray">
      <p:bgPr>
        <a:solidFill>
          <a:schemeClr val="bg1"/>
        </a:solidFill>
        <a:effectLst/>
      </p:bgPr>
    </p:bg>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C1824C1D-4906-3A4A-B5A7-7CF6C4EB7B5A}"/>
              </a:ext>
            </a:extLst>
          </p:cNvPr>
          <p:cNvSpPr>
            <a:spLocks noGrp="1"/>
          </p:cNvSpPr>
          <p:nvPr>
            <p:ph type="ctrTitle" hasCustomPrompt="1"/>
          </p:nvPr>
        </p:nvSpPr>
        <p:spPr>
          <a:xfrm>
            <a:off x="2317750" y="1196975"/>
            <a:ext cx="7559675" cy="1253617"/>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5E1B5542-E518-FB47-95E8-2B71A026A2A9}"/>
              </a:ext>
            </a:extLst>
          </p:cNvPr>
          <p:cNvSpPr>
            <a:spLocks noGrp="1"/>
          </p:cNvSpPr>
          <p:nvPr>
            <p:ph type="body" sz="quarter" idx="10" hasCustomPrompt="1"/>
          </p:nvPr>
        </p:nvSpPr>
        <p:spPr>
          <a:xfrm>
            <a:off x="2317750" y="2450593"/>
            <a:ext cx="7559675" cy="3443316"/>
          </a:xfrm>
          <a:prstGeom prst="rect">
            <a:avLst/>
          </a:prstGeom>
        </p:spPr>
        <p:txBody>
          <a:bodyPr/>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err="1">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des </a:t>
            </a:r>
            <a:r>
              <a:rPr lang="nl-NL" dirty="0" err="1"/>
              <a:t>earcit</a:t>
            </a:r>
            <a:r>
              <a:rPr lang="nl-NL" dirty="0"/>
              <a:t>, </a:t>
            </a:r>
            <a:r>
              <a:rPr lang="nl-NL" dirty="0" err="1"/>
              <a:t>ium</a:t>
            </a:r>
            <a:r>
              <a:rPr lang="nl-NL" dirty="0"/>
              <a:t> ad </a:t>
            </a:r>
            <a:r>
              <a:rPr lang="nl-NL" dirty="0" err="1"/>
              <a:t>quam</a:t>
            </a:r>
            <a:r>
              <a:rPr lang="nl-NL" dirty="0"/>
              <a:t> </a:t>
            </a:r>
            <a:r>
              <a:rPr lang="nl-NL" dirty="0" err="1"/>
              <a:t>faccupt</a:t>
            </a:r>
            <a:r>
              <a:rPr lang="nl-NL" dirty="0"/>
              <a:t> </a:t>
            </a:r>
            <a:r>
              <a:rPr lang="nl-NL" dirty="0" err="1"/>
              <a:t>atiature</a:t>
            </a:r>
            <a:r>
              <a:rPr lang="nl-NL" dirty="0"/>
              <a:t>, </a:t>
            </a:r>
            <a:r>
              <a:rPr lang="nl-NL" dirty="0" err="1"/>
              <a:t>qui</a:t>
            </a:r>
            <a:r>
              <a:rPr lang="nl-NL" dirty="0"/>
              <a:t> </a:t>
            </a:r>
            <a:r>
              <a:rPr lang="nl-NL" dirty="0" err="1"/>
              <a:t>officipis</a:t>
            </a:r>
            <a:r>
              <a:rPr lang="nl-NL" dirty="0"/>
              <a:t> </a:t>
            </a:r>
            <a:r>
              <a:rPr lang="nl-NL" dirty="0" err="1"/>
              <a:t>dolupta</a:t>
            </a:r>
            <a:r>
              <a:rPr lang="nl-NL" dirty="0"/>
              <a:t> </a:t>
            </a:r>
            <a:r>
              <a:rPr lang="nl-NL" dirty="0" err="1"/>
              <a:t>spereium</a:t>
            </a:r>
            <a:r>
              <a:rPr lang="nl-NL" dirty="0"/>
              <a:t> </a:t>
            </a:r>
            <a:r>
              <a:rPr lang="nl-NL" dirty="0" err="1"/>
              <a:t>quias</a:t>
            </a:r>
            <a:r>
              <a:rPr lang="nl-NL" dirty="0"/>
              <a:t> </a:t>
            </a:r>
            <a:r>
              <a:rPr lang="nl-NL" dirty="0" err="1"/>
              <a:t>sum</a:t>
            </a:r>
            <a:r>
              <a:rPr lang="nl-NL" dirty="0"/>
              <a:t> </a:t>
            </a:r>
            <a:r>
              <a:rPr lang="nl-NL" dirty="0" err="1"/>
              <a:t>aut</a:t>
            </a:r>
            <a:r>
              <a:rPr lang="nl-NL" dirty="0"/>
              <a:t> min </a:t>
            </a:r>
            <a:r>
              <a:rPr lang="nl-NL" dirty="0" err="1"/>
              <a:t>prae</a:t>
            </a:r>
            <a:r>
              <a:rPr lang="nl-NL" dirty="0"/>
              <a:t> nam </a:t>
            </a:r>
            <a:r>
              <a:rPr lang="nl-NL" dirty="0" err="1"/>
              <a:t>aut</a:t>
            </a:r>
            <a:r>
              <a:rPr lang="nl-NL" dirty="0"/>
              <a:t> que </a:t>
            </a:r>
            <a:r>
              <a:rPr lang="nl-NL" dirty="0" err="1"/>
              <a:t>nobitatur</a:t>
            </a:r>
            <a:r>
              <a:rPr lang="nl-NL" dirty="0"/>
              <a:t>, </a:t>
            </a:r>
            <a:r>
              <a:rPr lang="nl-NL" dirty="0" err="1"/>
              <a:t>cus</a:t>
            </a:r>
            <a:r>
              <a:rPr lang="nl-NL" dirty="0"/>
              <a:t> </a:t>
            </a:r>
            <a:r>
              <a:rPr lang="nl-NL" dirty="0" err="1"/>
              <a:t>eario</a:t>
            </a:r>
            <a:r>
              <a:rPr lang="nl-NL" dirty="0"/>
              <a:t> </a:t>
            </a:r>
            <a:r>
              <a:rPr lang="nl-NL" dirty="0" err="1"/>
              <a:t>omnihic</a:t>
            </a:r>
            <a:r>
              <a:rPr lang="nl-NL" dirty="0"/>
              <a:t> </a:t>
            </a:r>
            <a:r>
              <a:rPr lang="nl-NL" dirty="0" err="1"/>
              <a:t>aeruptur</a:t>
            </a:r>
            <a:r>
              <a:rPr lang="nl-NL" dirty="0"/>
              <a:t>, </a:t>
            </a:r>
            <a:r>
              <a:rPr lang="nl-NL" dirty="0" err="1"/>
              <a:t>sunt</a:t>
            </a:r>
            <a:r>
              <a:rPr lang="nl-NL" dirty="0"/>
              <a:t> </a:t>
            </a:r>
            <a:r>
              <a:rPr lang="nl-NL" dirty="0" err="1"/>
              <a:t>eruptat</a:t>
            </a:r>
            <a:r>
              <a:rPr lang="nl-NL" dirty="0"/>
              <a:t> </a:t>
            </a:r>
            <a:r>
              <a:rPr lang="nl-NL" dirty="0" err="1"/>
              <a:t>volorep</a:t>
            </a:r>
            <a:r>
              <a:rPr lang="nl-NL" dirty="0"/>
              <a:t>. &lt;Max. 70 </a:t>
            </a:r>
            <a:r>
              <a:rPr lang="nl-NL" dirty="0" err="1"/>
              <a:t>words</a:t>
            </a:r>
            <a:r>
              <a:rPr lang="nl-NL" dirty="0"/>
              <a:t>&gt; </a:t>
            </a:r>
          </a:p>
        </p:txBody>
      </p:sp>
    </p:spTree>
    <p:extLst>
      <p:ext uri="{BB962C8B-B14F-4D97-AF65-F5344CB8AC3E}">
        <p14:creationId xmlns:p14="http://schemas.microsoft.com/office/powerpoint/2010/main" val="3320298667"/>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ext left, image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4297363" y="368301"/>
            <a:ext cx="7561262" cy="6159108"/>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9" name="Titel 1">
            <a:extLst>
              <a:ext uri="{FF2B5EF4-FFF2-40B4-BE49-F238E27FC236}">
                <a16:creationId xmlns:a16="http://schemas.microsoft.com/office/drawing/2014/main" id="{A07AE5D3-2C03-CD49-8B96-489B7649C6D1}"/>
              </a:ext>
            </a:extLst>
          </p:cNvPr>
          <p:cNvSpPr>
            <a:spLocks noGrp="1"/>
          </p:cNvSpPr>
          <p:nvPr>
            <p:ph type="ctrTitle" hasCustomPrompt="1"/>
          </p:nvPr>
        </p:nvSpPr>
        <p:spPr>
          <a:xfrm>
            <a:off x="338138" y="371475"/>
            <a:ext cx="3635375"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10" name="Tijdelijke aanduiding voor tekst 2">
            <a:extLst>
              <a:ext uri="{FF2B5EF4-FFF2-40B4-BE49-F238E27FC236}">
                <a16:creationId xmlns:a16="http://schemas.microsoft.com/office/drawing/2014/main" id="{34EE854C-23EF-BD45-A084-2AE0D435916C}"/>
              </a:ext>
            </a:extLst>
          </p:cNvPr>
          <p:cNvSpPr>
            <a:spLocks noGrp="1"/>
          </p:cNvSpPr>
          <p:nvPr>
            <p:ph type="body" sz="quarter" idx="10" hasCustomPrompt="1"/>
          </p:nvPr>
        </p:nvSpPr>
        <p:spPr>
          <a:xfrm>
            <a:off x="337513" y="1664208"/>
            <a:ext cx="3636000" cy="4863201"/>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2200" b="0" i="0" kern="1200" baseline="0" dirty="0">
                <a:solidFill>
                  <a:schemeClr val="tx1"/>
                </a:solidFill>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a:t>
            </a:r>
            <a:r>
              <a:rPr lang="nl-NL" dirty="0"/>
              <a:t> et </a:t>
            </a:r>
            <a:r>
              <a:rPr lang="nl-NL" dirty="0" err="1"/>
              <a:t>adiantot</a:t>
            </a:r>
            <a:r>
              <a:rPr lang="nl-NL" dirty="0"/>
              <a:t> </a:t>
            </a:r>
            <a:r>
              <a:rPr lang="nl-NL" dirty="0" err="1"/>
              <a:t>Ique</a:t>
            </a:r>
            <a:r>
              <a:rPr lang="nl-NL" dirty="0"/>
              <a:t> </a:t>
            </a:r>
            <a:r>
              <a:rPr lang="nl-NL" dirty="0" err="1"/>
              <a:t>niminti</a:t>
            </a:r>
            <a:r>
              <a:rPr lang="nl-NL" dirty="0"/>
              <a:t> </a:t>
            </a:r>
            <a:r>
              <a:rPr lang="nl-NL" dirty="0" err="1"/>
              <a:t>nonsendaecae</a:t>
            </a:r>
            <a:r>
              <a:rPr lang="nl-NL" dirty="0"/>
              <a:t> </a:t>
            </a: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esecto</a:t>
            </a:r>
            <a:r>
              <a:rPr lang="nl-NL" dirty="0"/>
              <a:t> </a:t>
            </a:r>
            <a:r>
              <a:rPr lang="nl-NL" dirty="0" err="1"/>
              <a:t>dolorumenis</a:t>
            </a:r>
            <a:r>
              <a:rPr lang="nl-NL" dirty="0"/>
              <a:t> </a:t>
            </a:r>
            <a:r>
              <a:rPr lang="nl-NL" dirty="0" err="1"/>
              <a:t>aritat</a:t>
            </a:r>
            <a:r>
              <a:rPr lang="nl-NL" dirty="0"/>
              <a:t> et. </a:t>
            </a:r>
            <a:br>
              <a:rPr lang="nl-NL" dirty="0"/>
            </a:br>
            <a:r>
              <a:rPr lang="nl-NL" dirty="0"/>
              <a:t>&lt;Max. 40 </a:t>
            </a:r>
            <a:r>
              <a:rPr lang="nl-NL" dirty="0" err="1"/>
              <a:t>words</a:t>
            </a:r>
            <a:r>
              <a:rPr lang="nl-NL" dirty="0"/>
              <a:t>&gt; </a:t>
            </a:r>
          </a:p>
        </p:txBody>
      </p:sp>
    </p:spTree>
    <p:extLst>
      <p:ext uri="{BB962C8B-B14F-4D97-AF65-F5344CB8AC3E}">
        <p14:creationId xmlns:p14="http://schemas.microsoft.com/office/powerpoint/2010/main" val="1963991063"/>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Image left, text right">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0" y="371475"/>
            <a:ext cx="7561262" cy="6141867"/>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8" name="Titel 1">
            <a:extLst>
              <a:ext uri="{FF2B5EF4-FFF2-40B4-BE49-F238E27FC236}">
                <a16:creationId xmlns:a16="http://schemas.microsoft.com/office/drawing/2014/main" id="{219C4ACB-0E7C-2E49-975D-15A9366B7B16}"/>
              </a:ext>
            </a:extLst>
          </p:cNvPr>
          <p:cNvSpPr>
            <a:spLocks noGrp="1"/>
          </p:cNvSpPr>
          <p:nvPr>
            <p:ph type="ctrTitle" hasCustomPrompt="1"/>
          </p:nvPr>
        </p:nvSpPr>
        <p:spPr>
          <a:xfrm>
            <a:off x="8241243" y="371475"/>
            <a:ext cx="3616761" cy="1080000"/>
          </a:xfrm>
          <a:prstGeom prst="rect">
            <a:avLst/>
          </a:prstGeom>
        </p:spPr>
        <p:txBody>
          <a:bodyPr anchor="t" anchorCtr="0"/>
          <a:lstStyle>
            <a:lvl1pPr marL="0" marR="0" indent="0" algn="l" defTabSz="914400" rtl="0" eaLnBrk="1" fontAlgn="auto" latinLnBrk="0" hangingPunct="1">
              <a:lnSpc>
                <a:spcPct val="100000"/>
              </a:lnSpc>
              <a:spcBef>
                <a:spcPct val="0"/>
              </a:spcBef>
              <a:spcAft>
                <a:spcPts val="0"/>
              </a:spcAft>
              <a:buClrTx/>
              <a:buSzTx/>
              <a:buFontTx/>
              <a:buNone/>
              <a:tabLst/>
              <a:defRPr lang="nl-NL" sz="2300" b="1" i="0" smtClean="0">
                <a:effectLst/>
                <a:latin typeface="Open Sans" panose="020B0606030504020204" pitchFamily="34" charset="0"/>
                <a:ea typeface="Open Sans" panose="020B0606030504020204" pitchFamily="34" charset="0"/>
                <a:cs typeface="Open Sans" panose="020B0606030504020204" pitchFamily="34" charset="0"/>
              </a:defRPr>
            </a:lvl1pPr>
          </a:lstStyle>
          <a:p>
            <a:r>
              <a:rPr lang="en-GB" dirty="0"/>
              <a:t>Title</a:t>
            </a:r>
          </a:p>
        </p:txBody>
      </p:sp>
      <p:sp>
        <p:nvSpPr>
          <p:cNvPr id="3" name="Tijdelijke aanduiding voor tekst 2">
            <a:extLst>
              <a:ext uri="{FF2B5EF4-FFF2-40B4-BE49-F238E27FC236}">
                <a16:creationId xmlns:a16="http://schemas.microsoft.com/office/drawing/2014/main" id="{F82AB650-E7FC-9C49-B3D3-F4866960771A}"/>
              </a:ext>
            </a:extLst>
          </p:cNvPr>
          <p:cNvSpPr>
            <a:spLocks noGrp="1"/>
          </p:cNvSpPr>
          <p:nvPr>
            <p:ph type="body" sz="quarter" idx="10" hasCustomPrompt="1"/>
          </p:nvPr>
        </p:nvSpPr>
        <p:spPr>
          <a:xfrm>
            <a:off x="8241242" y="1627632"/>
            <a:ext cx="3617383" cy="4885710"/>
          </a:xfrm>
          <a:prstGeom prst="rect">
            <a:avLst/>
          </a:prstGeom>
        </p:spPr>
        <p:txBody>
          <a:bodyPr bIns="0" anchor="b" anchorCtr="0"/>
          <a:lstStyle>
            <a:lvl1pPr marL="0" marR="0" indent="0" algn="l" defTabSz="914400" rtl="0" eaLnBrk="1" fontAlgn="auto" latinLnBrk="0" hangingPunct="1">
              <a:lnSpc>
                <a:spcPct val="110000"/>
              </a:lnSpc>
              <a:spcBef>
                <a:spcPts val="0"/>
              </a:spcBef>
              <a:spcAft>
                <a:spcPts val="0"/>
              </a:spcAft>
              <a:buClr>
                <a:schemeClr val="tx1"/>
              </a:buClr>
              <a:buSzPct val="80000"/>
              <a:buFont typeface="Arial" panose="020B0604020202020204" pitchFamily="34" charset="0"/>
              <a:buNone/>
              <a:tabLst/>
              <a:defRPr lang="nl-NL" sz="2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Pos mos </a:t>
            </a:r>
            <a:r>
              <a:rPr lang="nl-NL" dirty="0" err="1"/>
              <a:t>sed</a:t>
            </a:r>
            <a:r>
              <a:rPr lang="nl-NL" dirty="0"/>
              <a:t> </a:t>
            </a:r>
            <a:r>
              <a:rPr lang="nl-NL" dirty="0" err="1"/>
              <a:t>ulpa</a:t>
            </a:r>
            <a:r>
              <a:rPr lang="nl-NL" dirty="0"/>
              <a:t> </a:t>
            </a:r>
            <a:r>
              <a:rPr lang="nl-NL" dirty="0" err="1"/>
              <a:t>vitas</a:t>
            </a:r>
            <a:br>
              <a:rPr lang="nl-NL" dirty="0"/>
            </a:br>
            <a:r>
              <a:rPr lang="nl-NL" dirty="0" err="1"/>
              <a:t>Volor</a:t>
            </a:r>
            <a:r>
              <a:rPr lang="nl-NL" dirty="0"/>
              <a:t> a ad et ut </a:t>
            </a:r>
            <a:r>
              <a:rPr lang="nl-NL" dirty="0" err="1"/>
              <a:t>eum</a:t>
            </a:r>
            <a:r>
              <a:rPr lang="nl-NL" dirty="0"/>
              <a:t> se pos mos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doluptioMolorepudit</a:t>
            </a:r>
            <a:r>
              <a:rPr lang="nl-NL" dirty="0"/>
              <a:t> </a:t>
            </a:r>
            <a:r>
              <a:rPr lang="nl-NL" dirty="0" err="1"/>
              <a:t>ressimus</a:t>
            </a:r>
            <a:r>
              <a:rPr lang="nl-NL" dirty="0"/>
              <a:t> </a:t>
            </a:r>
            <a:r>
              <a:rPr lang="nl-NL" dirty="0" err="1"/>
              <a:t>exeri</a:t>
            </a:r>
            <a:r>
              <a:rPr lang="nl-NL" dirty="0"/>
              <a:t> </a:t>
            </a:r>
            <a:r>
              <a:rPr lang="nl-NL" dirty="0" err="1"/>
              <a:t>nus</a:t>
            </a:r>
            <a:r>
              <a:rPr lang="nl-NL" dirty="0"/>
              <a:t> et </a:t>
            </a:r>
            <a:r>
              <a:rPr lang="nl-NL" dirty="0" err="1"/>
              <a:t>ipiendaMos</a:t>
            </a:r>
            <a:r>
              <a:rPr lang="nl-NL" dirty="0"/>
              <a:t> </a:t>
            </a:r>
            <a:r>
              <a:rPr lang="nl-NL" dirty="0" err="1"/>
              <a:t>sed</a:t>
            </a:r>
            <a:r>
              <a:rPr lang="nl-NL" dirty="0"/>
              <a:t> </a:t>
            </a:r>
            <a:r>
              <a:rPr lang="nl-NL" dirty="0" err="1"/>
              <a:t>ulpa</a:t>
            </a:r>
            <a:r>
              <a:rPr lang="nl-NL" dirty="0"/>
              <a:t> </a:t>
            </a:r>
            <a:r>
              <a:rPr lang="nl-NL" dirty="0" err="1"/>
              <a:t>vitas</a:t>
            </a:r>
            <a:r>
              <a:rPr lang="nl-NL" dirty="0"/>
              <a:t> </a:t>
            </a:r>
            <a:r>
              <a:rPr lang="nl-NL" dirty="0" err="1"/>
              <a:t>aut</a:t>
            </a:r>
            <a:r>
              <a:rPr lang="nl-NL" dirty="0"/>
              <a:t> </a:t>
            </a:r>
            <a:r>
              <a:rPr lang="nl-NL" dirty="0" err="1"/>
              <a:t>quia</a:t>
            </a:r>
            <a:r>
              <a:rPr lang="nl-NL" dirty="0"/>
              <a:t> </a:t>
            </a:r>
            <a:r>
              <a:rPr lang="nl-NL" dirty="0" err="1"/>
              <a:t>doluptio</a:t>
            </a:r>
            <a:r>
              <a:rPr lang="nl-NL" dirty="0"/>
              <a:t> </a:t>
            </a:r>
            <a:r>
              <a:rPr lang="nl-NL" dirty="0" err="1"/>
              <a:t>iduciis</a:t>
            </a:r>
            <a:r>
              <a:rPr lang="nl-NL" dirty="0"/>
              <a:t> </a:t>
            </a:r>
            <a:r>
              <a:rPr lang="nl-NL" dirty="0" err="1"/>
              <a:t>sedis</a:t>
            </a:r>
            <a:r>
              <a:rPr lang="nl-NL" dirty="0"/>
              <a:t> </a:t>
            </a:r>
            <a:r>
              <a:rPr lang="nl-NL" dirty="0" err="1"/>
              <a:t>sitat</a:t>
            </a:r>
            <a:r>
              <a:rPr lang="nl-NL" dirty="0"/>
              <a:t> es </a:t>
            </a:r>
            <a:r>
              <a:rPr lang="nl-NL" dirty="0" err="1"/>
              <a:t>nihition</a:t>
            </a:r>
            <a:r>
              <a:rPr lang="nl-NL" dirty="0"/>
              <a:t> </a:t>
            </a:r>
            <a:r>
              <a:rPr lang="nl-NL" dirty="0" err="1"/>
              <a:t>nonsecturi</a:t>
            </a:r>
            <a:r>
              <a:rPr lang="nl-NL" dirty="0"/>
              <a:t> </a:t>
            </a:r>
            <a:r>
              <a:rPr lang="nl-NL" dirty="0" err="1"/>
              <a:t>officidis</a:t>
            </a:r>
            <a:r>
              <a:rPr lang="nl-NL" dirty="0"/>
              <a:t> ex et que </a:t>
            </a:r>
            <a:r>
              <a:rPr lang="nl-NL" dirty="0" err="1"/>
              <a:t>esect</a:t>
            </a:r>
            <a:r>
              <a:rPr lang="nl-NL" dirty="0"/>
              <a:t>. &lt;Max. 40 </a:t>
            </a:r>
            <a:r>
              <a:rPr lang="nl-NL" dirty="0" err="1"/>
              <a:t>words</a:t>
            </a:r>
            <a:r>
              <a:rPr lang="nl-NL" dirty="0"/>
              <a:t>&gt; </a:t>
            </a:r>
          </a:p>
        </p:txBody>
      </p:sp>
    </p:spTree>
    <p:extLst>
      <p:ext uri="{BB962C8B-B14F-4D97-AF65-F5344CB8AC3E}">
        <p14:creationId xmlns:p14="http://schemas.microsoft.com/office/powerpoint/2010/main" val="3429024006"/>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screen image">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61214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Tree>
    <p:extLst>
      <p:ext uri="{BB962C8B-B14F-4D97-AF65-F5344CB8AC3E}">
        <p14:creationId xmlns:p14="http://schemas.microsoft.com/office/powerpoint/2010/main" val="1664076288"/>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ull screen image + caption">
    <p:bg bwMode="gray">
      <p:bgPr>
        <a:solidFill>
          <a:schemeClr val="bg1"/>
        </a:solidFill>
        <a:effectLst/>
      </p:bgPr>
    </p:bg>
    <p:spTree>
      <p:nvGrpSpPr>
        <p:cNvPr id="1" name=""/>
        <p:cNvGrpSpPr/>
        <p:nvPr/>
      </p:nvGrpSpPr>
      <p:grpSpPr>
        <a:xfrm>
          <a:off x="0" y="0"/>
          <a:ext cx="0" cy="0"/>
          <a:chOff x="0" y="0"/>
          <a:chExt cx="0" cy="0"/>
        </a:xfrm>
      </p:grpSpPr>
      <p:sp>
        <p:nvSpPr>
          <p:cNvPr id="5" name="Tijdelijke aanduiding voor afbeelding 4">
            <a:extLst>
              <a:ext uri="{FF2B5EF4-FFF2-40B4-BE49-F238E27FC236}">
                <a16:creationId xmlns:a16="http://schemas.microsoft.com/office/drawing/2014/main" id="{6BA2A577-21F1-7046-AA42-DF49AEC8BCF0}"/>
              </a:ext>
            </a:extLst>
          </p:cNvPr>
          <p:cNvSpPr>
            <a:spLocks noGrp="1"/>
          </p:cNvSpPr>
          <p:nvPr>
            <p:ph type="pic" sz="quarter" idx="18" hasCustomPrompt="1"/>
          </p:nvPr>
        </p:nvSpPr>
        <p:spPr>
          <a:xfrm>
            <a:off x="336551" y="368300"/>
            <a:ext cx="11522074" cy="5580000"/>
          </a:xfrm>
          <a:prstGeom prst="rect">
            <a:avLst/>
          </a:prstGeom>
          <a:solidFill>
            <a:schemeClr val="bg1"/>
          </a:solidFill>
          <a:ln>
            <a:noFill/>
          </a:ln>
        </p:spPr>
        <p:txBody>
          <a:bodyPr anchor="ctr" anchorCtr="0"/>
          <a:lstStyle>
            <a:lvl1pPr algn="ctr">
              <a:defRPr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a:t>Click icon </a:t>
            </a:r>
            <a:r>
              <a:rPr lang="nl-NL" dirty="0" err="1"/>
              <a:t>to</a:t>
            </a:r>
            <a:r>
              <a:rPr lang="nl-NL" dirty="0"/>
              <a:t> </a:t>
            </a:r>
            <a:r>
              <a:rPr lang="nl-NL" dirty="0" err="1"/>
              <a:t>add</a:t>
            </a:r>
            <a:r>
              <a:rPr lang="nl-NL" dirty="0"/>
              <a:t> </a:t>
            </a:r>
            <a:r>
              <a:rPr lang="nl-NL" dirty="0" err="1"/>
              <a:t>an</a:t>
            </a:r>
            <a:r>
              <a:rPr lang="nl-NL" dirty="0"/>
              <a:t> image</a:t>
            </a:r>
          </a:p>
        </p:txBody>
      </p:sp>
      <p:sp>
        <p:nvSpPr>
          <p:cNvPr id="4" name="Tijdelijke aanduiding voor tekst 3">
            <a:extLst>
              <a:ext uri="{FF2B5EF4-FFF2-40B4-BE49-F238E27FC236}">
                <a16:creationId xmlns:a16="http://schemas.microsoft.com/office/drawing/2014/main" id="{2644E85E-CA6A-F844-A413-BC9479C4FF28}"/>
              </a:ext>
            </a:extLst>
          </p:cNvPr>
          <p:cNvSpPr>
            <a:spLocks noGrp="1"/>
          </p:cNvSpPr>
          <p:nvPr>
            <p:ph type="body" sz="quarter" idx="19" hasCustomPrompt="1"/>
          </p:nvPr>
        </p:nvSpPr>
        <p:spPr>
          <a:xfrm>
            <a:off x="336550" y="5948300"/>
            <a:ext cx="11522075" cy="541399"/>
          </a:xfrm>
          <a:prstGeom prst="rect">
            <a:avLst/>
          </a:prstGeom>
        </p:spPr>
        <p:txBody>
          <a:bodyPr lIns="0" bIns="0" anchor="b" anchorCtr="0"/>
          <a:lstStyle>
            <a:lvl1pPr marL="0" marR="0" indent="0" algn="l" defTabSz="914400" rtl="0" eaLnBrk="1" fontAlgn="auto" latinLnBrk="0" hangingPunct="1">
              <a:lnSpc>
                <a:spcPct val="110000"/>
              </a:lnSpc>
              <a:spcBef>
                <a:spcPts val="0"/>
              </a:spcBef>
              <a:spcAft>
                <a:spcPts val="0"/>
              </a:spcAft>
              <a:buClrTx/>
              <a:buSzTx/>
              <a:buFont typeface="Arial" pitchFamily="34" charset="0"/>
              <a:buNone/>
              <a:tabLst/>
              <a:defRPr lang="nl-NL" sz="1200" b="0" i="0" smtClean="0">
                <a:effectLst/>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nl-NL" dirty="0" err="1"/>
              <a:t>Itasita</a:t>
            </a:r>
            <a:r>
              <a:rPr lang="nl-NL" dirty="0"/>
              <a:t> </a:t>
            </a:r>
            <a:r>
              <a:rPr lang="nl-NL" dirty="0" err="1"/>
              <a:t>sima</a:t>
            </a:r>
            <a:r>
              <a:rPr lang="nl-NL" dirty="0"/>
              <a:t> </a:t>
            </a:r>
            <a:r>
              <a:rPr lang="nl-NL" dirty="0" err="1"/>
              <a:t>dolor</a:t>
            </a:r>
            <a:r>
              <a:rPr lang="nl-NL" dirty="0"/>
              <a:t> min </a:t>
            </a:r>
            <a:r>
              <a:rPr lang="nl-NL" dirty="0" err="1"/>
              <a:t>evellor</a:t>
            </a:r>
            <a:r>
              <a:rPr lang="nl-NL" dirty="0"/>
              <a:t> </a:t>
            </a:r>
            <a:r>
              <a:rPr lang="nl-NL" dirty="0" err="1"/>
              <a:t>ratum</a:t>
            </a:r>
            <a:r>
              <a:rPr lang="nl-NL" dirty="0"/>
              <a:t> </a:t>
            </a:r>
            <a:r>
              <a:rPr lang="nl-NL" dirty="0" err="1"/>
              <a:t>laciis</a:t>
            </a:r>
            <a:r>
              <a:rPr lang="nl-NL" dirty="0"/>
              <a:t> et </a:t>
            </a:r>
            <a:r>
              <a:rPr lang="nl-NL" dirty="0" err="1"/>
              <a:t>quam</a:t>
            </a:r>
            <a:r>
              <a:rPr lang="nl-NL" dirty="0"/>
              <a:t> </a:t>
            </a:r>
            <a:r>
              <a:rPr lang="nl-NL" dirty="0" err="1"/>
              <a:t>voluptat</a:t>
            </a:r>
            <a:r>
              <a:rPr lang="nl-NL" dirty="0"/>
              <a:t> ut </a:t>
            </a:r>
            <a:r>
              <a:rPr lang="nl-NL" dirty="0" err="1"/>
              <a:t>lanis</a:t>
            </a:r>
            <a:r>
              <a:rPr lang="nl-NL" dirty="0"/>
              <a:t> </a:t>
            </a:r>
            <a:r>
              <a:rPr lang="nl-NL" dirty="0" err="1"/>
              <a:t>nit</a:t>
            </a:r>
            <a:r>
              <a:rPr lang="nl-NL" dirty="0"/>
              <a:t>, </a:t>
            </a:r>
            <a:r>
              <a:rPr lang="nl-NL" dirty="0" err="1"/>
              <a:t>eium</a:t>
            </a:r>
            <a:r>
              <a:rPr lang="nl-NL" dirty="0"/>
              <a:t> </a:t>
            </a:r>
            <a:r>
              <a:rPr lang="nl-NL" dirty="0" err="1"/>
              <a:t>quidus</a:t>
            </a:r>
            <a:r>
              <a:rPr lang="nl-NL" dirty="0"/>
              <a:t>, </a:t>
            </a:r>
            <a:r>
              <a:rPr lang="nl-NL" dirty="0" err="1"/>
              <a:t>quas</a:t>
            </a:r>
            <a:r>
              <a:rPr lang="nl-NL" dirty="0"/>
              <a:t> </a:t>
            </a:r>
            <a:r>
              <a:rPr lang="nl-NL" dirty="0" err="1"/>
              <a:t>nobis</a:t>
            </a:r>
            <a:r>
              <a:rPr lang="nl-NL" dirty="0"/>
              <a:t> </a:t>
            </a:r>
            <a:r>
              <a:rPr lang="nl-NL" dirty="0" err="1"/>
              <a:t>inusam</a:t>
            </a:r>
            <a:r>
              <a:rPr lang="nl-NL" dirty="0"/>
              <a:t> </a:t>
            </a:r>
            <a:r>
              <a:rPr lang="nl-NL" dirty="0" err="1"/>
              <a:t>cuptate</a:t>
            </a:r>
            <a:r>
              <a:rPr lang="nl-NL" dirty="0"/>
              <a:t> </a:t>
            </a:r>
            <a:r>
              <a:rPr lang="nl-NL" dirty="0" err="1"/>
              <a:t>mper</a:t>
            </a:r>
            <a:r>
              <a:rPr lang="nl-NL" dirty="0"/>
              <a:t> </a:t>
            </a:r>
            <a:r>
              <a:rPr lang="nl-NL" dirty="0" err="1"/>
              <a:t>nobit</a:t>
            </a:r>
            <a:r>
              <a:rPr lang="nl-NL" dirty="0"/>
              <a:t> hit </a:t>
            </a:r>
            <a:r>
              <a:rPr lang="nl-NL" dirty="0" err="1"/>
              <a:t>eliquam</a:t>
            </a:r>
            <a:r>
              <a:rPr lang="nl-NL" dirty="0"/>
              <a:t> </a:t>
            </a:r>
            <a:r>
              <a:rPr lang="nl-NL" dirty="0" err="1"/>
              <a:t>cori</a:t>
            </a:r>
            <a:r>
              <a:rPr lang="nl-NL" dirty="0"/>
              <a:t> </a:t>
            </a:r>
            <a:r>
              <a:rPr lang="nl-NL" dirty="0" err="1"/>
              <a:t>voloreicid</a:t>
            </a:r>
            <a:r>
              <a:rPr lang="nl-NL" dirty="0"/>
              <a:t> </a:t>
            </a:r>
            <a:r>
              <a:rPr lang="nl-NL" dirty="0" err="1"/>
              <a:t>mil</a:t>
            </a:r>
            <a:r>
              <a:rPr lang="nl-NL" dirty="0"/>
              <a:t> </a:t>
            </a:r>
            <a:r>
              <a:rPr lang="nl-NL" dirty="0" err="1"/>
              <a:t>minihilis</a:t>
            </a:r>
            <a:r>
              <a:rPr lang="nl-NL" dirty="0"/>
              <a:t> </a:t>
            </a:r>
            <a:r>
              <a:rPr lang="nl-NL" dirty="0" err="1"/>
              <a:t>aut</a:t>
            </a:r>
            <a:r>
              <a:rPr lang="nl-NL" dirty="0"/>
              <a:t> </a:t>
            </a:r>
            <a:r>
              <a:rPr lang="nl-NL" dirty="0" err="1"/>
              <a:t>milit</a:t>
            </a:r>
            <a:r>
              <a:rPr lang="nl-NL" dirty="0"/>
              <a:t> es </a:t>
            </a:r>
            <a:r>
              <a:rPr lang="nl-NL" dirty="0" err="1"/>
              <a:t>sum</a:t>
            </a:r>
            <a:r>
              <a:rPr lang="nl-NL" dirty="0"/>
              <a:t> </a:t>
            </a:r>
            <a:r>
              <a:rPr lang="nl-NL" dirty="0" err="1"/>
              <a:t>eicatet</a:t>
            </a:r>
            <a:r>
              <a:rPr lang="nl-NL" dirty="0"/>
              <a:t> ad mi, </a:t>
            </a:r>
            <a:r>
              <a:rPr lang="nl-NL" dirty="0" err="1"/>
              <a:t>unt</a:t>
            </a:r>
            <a:r>
              <a:rPr lang="nl-NL" dirty="0"/>
              <a:t> </a:t>
            </a:r>
            <a:r>
              <a:rPr lang="nl-NL" dirty="0" err="1"/>
              <a:t>qui</a:t>
            </a:r>
            <a:r>
              <a:rPr lang="nl-NL" dirty="0"/>
              <a:t> </a:t>
            </a:r>
            <a:r>
              <a:rPr lang="nl-NL" dirty="0" err="1"/>
              <a:t>dionseq</a:t>
            </a:r>
            <a:r>
              <a:rPr lang="nl-NL" dirty="0"/>
              <a:t> </a:t>
            </a:r>
            <a:r>
              <a:rPr lang="nl-NL" dirty="0" err="1"/>
              <a:t>uatusae</a:t>
            </a:r>
            <a:r>
              <a:rPr lang="nl-NL" dirty="0"/>
              <a:t> </a:t>
            </a:r>
            <a:r>
              <a:rPr lang="nl-NL" dirty="0" err="1"/>
              <a:t>verferf</a:t>
            </a:r>
            <a:r>
              <a:rPr lang="nl-NL" dirty="0"/>
              <a:t> </a:t>
            </a:r>
            <a:r>
              <a:rPr lang="nl-NL" dirty="0" err="1"/>
              <a:t>erumquunt</a:t>
            </a:r>
            <a:r>
              <a:rPr lang="nl-NL" dirty="0"/>
              <a:t>. &lt; Max. 40 </a:t>
            </a:r>
            <a:r>
              <a:rPr lang="nl-NL" dirty="0" err="1"/>
              <a:t>words</a:t>
            </a:r>
            <a:r>
              <a:rPr lang="nl-NL" dirty="0"/>
              <a:t>&gt; </a:t>
            </a:r>
          </a:p>
        </p:txBody>
      </p:sp>
    </p:spTree>
    <p:extLst>
      <p:ext uri="{BB962C8B-B14F-4D97-AF65-F5344CB8AC3E}">
        <p14:creationId xmlns:p14="http://schemas.microsoft.com/office/powerpoint/2010/main" val="3828969105"/>
      </p:ext>
    </p:extLst>
  </p:cSld>
  <p:clrMapOvr>
    <a:masterClrMapping/>
  </p:clrMapOvr>
  <p:extLst>
    <p:ext uri="{DCECCB84-F9BA-43D5-87BE-67443E8EF086}">
      <p15:sldGuideLst xmlns:p15="http://schemas.microsoft.com/office/powerpoint/2012/main">
        <p15:guide id="1" orient="horz" pos="232">
          <p15:clr>
            <a:srgbClr val="FBAE40"/>
          </p15:clr>
        </p15:guide>
        <p15:guide id="2" pos="212">
          <p15:clr>
            <a:srgbClr val="FBAE40"/>
          </p15:clr>
        </p15:guide>
        <p15:guide id="3" pos="7470">
          <p15:clr>
            <a:srgbClr val="FBAE40"/>
          </p15:clr>
        </p15:guide>
        <p15:guide id="4" orient="horz" pos="436">
          <p15:clr>
            <a:srgbClr val="FBAE40"/>
          </p15:clr>
        </p15:guide>
        <p15:guide id="5" orient="horz" pos="4088">
          <p15:clr>
            <a:srgbClr val="FBAE40"/>
          </p15:clr>
        </p15:guide>
        <p15:guide id="6" pos="5179">
          <p15:clr>
            <a:srgbClr val="FBAE40"/>
          </p15:clr>
        </p15:guide>
        <p15:guide id="7" pos="6222">
          <p15:clr>
            <a:srgbClr val="FBAE40"/>
          </p15:clr>
        </p15:guide>
        <p15:guide id="8" pos="6426">
          <p15:clr>
            <a:srgbClr val="FBAE40"/>
          </p15:clr>
        </p15:guide>
        <p15:guide id="9" pos="4975">
          <p15:clr>
            <a:srgbClr val="FBAE40"/>
          </p15:clr>
        </p15:guide>
        <p15:guide id="10" pos="3954">
          <p15:clr>
            <a:srgbClr val="FBAE40"/>
          </p15:clr>
        </p15:guide>
        <p15:guide id="11" pos="3728">
          <p15:clr>
            <a:srgbClr val="FBAE40"/>
          </p15:clr>
        </p15:guide>
        <p15:guide id="12" pos="2707">
          <p15:clr>
            <a:srgbClr val="FBAE40"/>
          </p15:clr>
        </p15:guide>
        <p15:guide id="13" pos="2503">
          <p15:clr>
            <a:srgbClr val="FBAE40"/>
          </p15:clr>
        </p15:guide>
        <p15:guide id="14" pos="1460">
          <p15:clr>
            <a:srgbClr val="FBAE40"/>
          </p15:clr>
        </p15:guide>
        <p15:guide id="15" pos="1256">
          <p15:clr>
            <a:srgbClr val="FBAE40"/>
          </p15:clr>
        </p15:guide>
        <p15:guide id="17" orient="horz" pos="2115">
          <p15:clr>
            <a:srgbClr val="FBAE40"/>
          </p15:clr>
        </p15:guide>
        <p15:guide id="18" orient="horz" pos="75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59715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720"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19" r:id="rId14"/>
    <p:sldLayoutId id="2147483703" r:id="rId15"/>
  </p:sldLayoutIdLst>
  <p:hf hdr="0" ftr="0"/>
  <p:txStyles>
    <p:titleStyle>
      <a:lvl1pPr algn="l" defTabSz="914400" rtl="0" eaLnBrk="1" latinLnBrk="0" hangingPunct="1">
        <a:spcBef>
          <a:spcPct val="0"/>
        </a:spcBef>
        <a:buNone/>
        <a:defRPr sz="2100" b="0" i="0" kern="1200">
          <a:solidFill>
            <a:schemeClr val="tx1"/>
          </a:solidFill>
          <a:latin typeface="Merriweather Regular" panose="02060503050406030704" pitchFamily="18" charset="77"/>
          <a:ea typeface="+mj-ea"/>
          <a:cs typeface="+mj-cs"/>
        </a:defRPr>
      </a:lvl1pPr>
    </p:titleStyle>
    <p:bodyStyle>
      <a:lvl1pPr marL="0" indent="0" algn="l" defTabSz="914400" rtl="0" eaLnBrk="1" latinLnBrk="0" hangingPunct="1">
        <a:lnSpc>
          <a:spcPct val="110000"/>
        </a:lnSpc>
        <a:spcBef>
          <a:spcPts val="0"/>
        </a:spcBef>
        <a:buFont typeface="Arial" pitchFamily="34" charset="0"/>
        <a:buNone/>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914400" rtl="0" eaLnBrk="1" latinLnBrk="0" hangingPunct="1">
        <a:lnSpc>
          <a:spcPct val="110000"/>
        </a:lnSpc>
        <a:spcBef>
          <a:spcPts val="0"/>
        </a:spcBef>
        <a:buFont typeface="Arial" pitchFamily="34" charset="0"/>
        <a:buNone/>
        <a:defRPr sz="1600"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270000" indent="-270000" algn="l" defTabSz="914400" rtl="0" eaLnBrk="1" latinLnBrk="0" hangingPunct="1">
        <a:lnSpc>
          <a:spcPct val="110000"/>
        </a:lnSpc>
        <a:spcBef>
          <a:spcPts val="210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810000" indent="-270000" algn="l" defTabSz="914400" rtl="0" eaLnBrk="1" latinLnBrk="0" hangingPunct="1">
        <a:lnSpc>
          <a:spcPct val="110000"/>
        </a:lnSpc>
        <a:spcBef>
          <a:spcPts val="0"/>
        </a:spcBef>
        <a:buFont typeface="Verdana" pitchFamily="34" charset="0"/>
        <a:buChar char="–"/>
        <a:defRPr sz="1600"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svg"/><Relationship Id="rId4" Type="http://schemas.openxmlformats.org/officeDocument/2006/relationships/image" Target="../media/image32.png"/></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E6E64BB8-38F8-F4B1-3318-D7BFE958E23F}"/>
              </a:ext>
            </a:extLst>
          </p:cNvPr>
          <p:cNvSpPr txBox="1"/>
          <p:nvPr/>
        </p:nvSpPr>
        <p:spPr>
          <a:xfrm>
            <a:off x="4145219" y="1091027"/>
            <a:ext cx="6722076" cy="553998"/>
          </a:xfrm>
          <a:prstGeom prst="rect">
            <a:avLst/>
          </a:prstGeom>
          <a:noFill/>
        </p:spPr>
        <p:txBody>
          <a:bodyPr wrap="square" lIns="0" tIns="0" rIns="0" bIns="0" rtlCol="0">
            <a:spAutoFit/>
          </a:bodyPr>
          <a:lstStyle/>
          <a:p>
            <a:r>
              <a:rPr lang="nl-NL" sz="3600" dirty="0">
                <a:solidFill>
                  <a:srgbClr val="0070C0"/>
                </a:solidFill>
                <a:latin typeface="Aharoni" panose="020F0502020204030204" pitchFamily="34" charset="0"/>
                <a:cs typeface="Aharoni" panose="020F0502020204030204" pitchFamily="34" charset="0"/>
              </a:rPr>
              <a:t>Topics </a:t>
            </a:r>
            <a:r>
              <a:rPr lang="nl-NL" sz="3600" dirty="0" err="1">
                <a:solidFill>
                  <a:srgbClr val="0070C0"/>
                </a:solidFill>
                <a:latin typeface="Aharoni" panose="020F0502020204030204" pitchFamily="34" charset="0"/>
                <a:cs typeface="Aharoni" panose="020F0502020204030204" pitchFamily="34" charset="0"/>
              </a:rPr>
              <a:t>for</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today</a:t>
            </a:r>
            <a:endParaRPr lang="en-NL" sz="3600" dirty="0">
              <a:solidFill>
                <a:srgbClr val="0070C0"/>
              </a:solidFill>
              <a:latin typeface="Aharoni" panose="020F0502020204030204" pitchFamily="34" charset="0"/>
              <a:cs typeface="Aharoni" panose="020F0502020204030204" pitchFamily="34" charset="0"/>
            </a:endParaRPr>
          </a:p>
        </p:txBody>
      </p:sp>
      <p:sp>
        <p:nvSpPr>
          <p:cNvPr id="3" name="TextBox 2">
            <a:extLst>
              <a:ext uri="{FF2B5EF4-FFF2-40B4-BE49-F238E27FC236}">
                <a16:creationId xmlns:a16="http://schemas.microsoft.com/office/drawing/2014/main" id="{49E0F6A4-4AF4-843B-EBD1-15EF1A5FCE88}"/>
              </a:ext>
            </a:extLst>
          </p:cNvPr>
          <p:cNvSpPr txBox="1"/>
          <p:nvPr/>
        </p:nvSpPr>
        <p:spPr>
          <a:xfrm>
            <a:off x="148280" y="1922024"/>
            <a:ext cx="11626763" cy="461665"/>
          </a:xfrm>
          <a:prstGeom prst="rect">
            <a:avLst/>
          </a:prstGeom>
          <a:noFill/>
        </p:spPr>
        <p:txBody>
          <a:bodyPr wrap="square">
            <a:spAutoFit/>
          </a:bodyPr>
          <a:lstStyle/>
          <a:p>
            <a:pPr marL="342900" indent="-342900">
              <a:buFont typeface="Arial" panose="020B0604020202020204" pitchFamily="34" charset="0"/>
              <a:buChar char="•"/>
            </a:pPr>
            <a:r>
              <a:rPr lang="en-GB" sz="2400" dirty="0">
                <a:latin typeface="Garamond" panose="02020404030301010803" pitchFamily="18" charset="0"/>
              </a:rPr>
              <a:t>t</a:t>
            </a:r>
            <a:r>
              <a:rPr lang="en-NL" sz="2400" dirty="0">
                <a:latin typeface="Garamond" panose="02020404030301010803" pitchFamily="18" charset="0"/>
              </a:rPr>
              <a:t>.b. completed</a:t>
            </a:r>
          </a:p>
        </p:txBody>
      </p:sp>
    </p:spTree>
    <p:extLst>
      <p:ext uri="{BB962C8B-B14F-4D97-AF65-F5344CB8AC3E}">
        <p14:creationId xmlns:p14="http://schemas.microsoft.com/office/powerpoint/2010/main" val="1180352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4349760-AAB9-02B2-0EAA-2B32BF6CCEC8}"/>
              </a:ext>
            </a:extLst>
          </p:cNvPr>
          <p:cNvPicPr>
            <a:picLocks noChangeAspect="1"/>
          </p:cNvPicPr>
          <p:nvPr/>
        </p:nvPicPr>
        <p:blipFill rotWithShape="1">
          <a:blip r:embed="rId2"/>
          <a:srcRect t="21360"/>
          <a:stretch/>
        </p:blipFill>
        <p:spPr>
          <a:xfrm>
            <a:off x="261078" y="1791730"/>
            <a:ext cx="11453127" cy="5066270"/>
          </a:xfrm>
          <a:prstGeom prst="rect">
            <a:avLst/>
          </a:prstGeom>
        </p:spPr>
      </p:pic>
      <p:sp>
        <p:nvSpPr>
          <p:cNvPr id="6" name="TextBox 5">
            <a:extLst>
              <a:ext uri="{FF2B5EF4-FFF2-40B4-BE49-F238E27FC236}">
                <a16:creationId xmlns:a16="http://schemas.microsoft.com/office/drawing/2014/main" id="{A2E9C7D5-D852-47AA-C0E9-9A2888A2B419}"/>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Supervised</a:t>
            </a:r>
            <a:r>
              <a:rPr lang="nl-NL" sz="3600" dirty="0">
                <a:solidFill>
                  <a:srgbClr val="0070C0"/>
                </a:solidFill>
                <a:latin typeface="Aharoni" panose="020F0502020204030204" pitchFamily="34" charset="0"/>
                <a:cs typeface="Aharoni" panose="020F0502020204030204" pitchFamily="34" charset="0"/>
              </a:rPr>
              <a:t> Learning</a:t>
            </a:r>
            <a:endParaRPr lang="en-NL" sz="3600" dirty="0">
              <a:solidFill>
                <a:srgbClr val="0070C0"/>
              </a:solidFill>
              <a:latin typeface="Aharoni" panose="020F0502020204030204" pitchFamily="34" charset="0"/>
              <a:cs typeface="Aharoni" panose="020F0502020204030204" pitchFamily="34" charset="0"/>
            </a:endParaRPr>
          </a:p>
        </p:txBody>
      </p:sp>
    </p:spTree>
    <p:extLst>
      <p:ext uri="{BB962C8B-B14F-4D97-AF65-F5344CB8AC3E}">
        <p14:creationId xmlns:p14="http://schemas.microsoft.com/office/powerpoint/2010/main" val="115446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C08AE12-7059-E17A-8CDF-194B7FEB4BD9}"/>
              </a:ext>
            </a:extLst>
          </p:cNvPr>
          <p:cNvPicPr>
            <a:picLocks noChangeAspect="1"/>
          </p:cNvPicPr>
          <p:nvPr/>
        </p:nvPicPr>
        <p:blipFill rotWithShape="1">
          <a:blip r:embed="rId2"/>
          <a:srcRect t="22137"/>
          <a:stretch/>
        </p:blipFill>
        <p:spPr>
          <a:xfrm>
            <a:off x="35364" y="1729946"/>
            <a:ext cx="12159811" cy="5325762"/>
          </a:xfrm>
          <a:prstGeom prst="rect">
            <a:avLst/>
          </a:prstGeom>
        </p:spPr>
      </p:pic>
      <p:sp>
        <p:nvSpPr>
          <p:cNvPr id="9" name="TextBox 8">
            <a:extLst>
              <a:ext uri="{FF2B5EF4-FFF2-40B4-BE49-F238E27FC236}">
                <a16:creationId xmlns:a16="http://schemas.microsoft.com/office/drawing/2014/main" id="{8D7B4215-B9D6-F40C-82CF-F6934312600D}"/>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Example</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Supervised</a:t>
            </a:r>
            <a:r>
              <a:rPr lang="nl-NL" sz="3600" dirty="0">
                <a:solidFill>
                  <a:srgbClr val="0070C0"/>
                </a:solidFill>
                <a:latin typeface="Aharoni" panose="020F0502020204030204" pitchFamily="34" charset="0"/>
                <a:cs typeface="Aharoni" panose="020F0502020204030204" pitchFamily="34" charset="0"/>
              </a:rPr>
              <a:t> Learning</a:t>
            </a:r>
            <a:endParaRPr lang="en-NL" sz="3600" dirty="0">
              <a:solidFill>
                <a:srgbClr val="0070C0"/>
              </a:solidFill>
              <a:latin typeface="Aharoni" panose="020F0502020204030204" pitchFamily="34" charset="0"/>
              <a:cs typeface="Aharoni" panose="020F0502020204030204" pitchFamily="34" charset="0"/>
            </a:endParaRPr>
          </a:p>
        </p:txBody>
      </p:sp>
    </p:spTree>
    <p:extLst>
      <p:ext uri="{BB962C8B-B14F-4D97-AF65-F5344CB8AC3E}">
        <p14:creationId xmlns:p14="http://schemas.microsoft.com/office/powerpoint/2010/main" val="3197375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2E9C7D5-D852-47AA-C0E9-9A2888A2B419}"/>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Unsupervised</a:t>
            </a:r>
            <a:r>
              <a:rPr lang="nl-NL" sz="3600" dirty="0">
                <a:solidFill>
                  <a:srgbClr val="0070C0"/>
                </a:solidFill>
                <a:latin typeface="Aharoni" panose="020F0502020204030204" pitchFamily="34" charset="0"/>
                <a:cs typeface="Aharoni" panose="020F0502020204030204" pitchFamily="34" charset="0"/>
              </a:rPr>
              <a:t> Learning</a:t>
            </a:r>
            <a:endParaRPr lang="en-NL" sz="3600" dirty="0">
              <a:solidFill>
                <a:srgbClr val="0070C0"/>
              </a:solidFill>
              <a:latin typeface="Aharoni" panose="020F0502020204030204" pitchFamily="34" charset="0"/>
              <a:cs typeface="Aharoni" panose="020F0502020204030204" pitchFamily="34" charset="0"/>
            </a:endParaRPr>
          </a:p>
        </p:txBody>
      </p:sp>
      <p:pic>
        <p:nvPicPr>
          <p:cNvPr id="3" name="Picture 2">
            <a:extLst>
              <a:ext uri="{FF2B5EF4-FFF2-40B4-BE49-F238E27FC236}">
                <a16:creationId xmlns:a16="http://schemas.microsoft.com/office/drawing/2014/main" id="{2FD503E0-EFDC-D98F-D7C9-9EE9B548FE0E}"/>
              </a:ext>
            </a:extLst>
          </p:cNvPr>
          <p:cNvPicPr>
            <a:picLocks noChangeAspect="1"/>
          </p:cNvPicPr>
          <p:nvPr/>
        </p:nvPicPr>
        <p:blipFill rotWithShape="1">
          <a:blip r:embed="rId2"/>
          <a:srcRect t="27451"/>
          <a:stretch/>
        </p:blipFill>
        <p:spPr>
          <a:xfrm>
            <a:off x="0" y="1927653"/>
            <a:ext cx="11869568" cy="4843849"/>
          </a:xfrm>
          <a:prstGeom prst="rect">
            <a:avLst/>
          </a:prstGeom>
        </p:spPr>
      </p:pic>
    </p:spTree>
    <p:extLst>
      <p:ext uri="{BB962C8B-B14F-4D97-AF65-F5344CB8AC3E}">
        <p14:creationId xmlns:p14="http://schemas.microsoft.com/office/powerpoint/2010/main" val="2023708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D80E19E-5D20-5218-C072-8708190159E5}"/>
              </a:ext>
            </a:extLst>
          </p:cNvPr>
          <p:cNvPicPr>
            <a:picLocks noChangeAspect="1"/>
          </p:cNvPicPr>
          <p:nvPr/>
        </p:nvPicPr>
        <p:blipFill rotWithShape="1">
          <a:blip r:embed="rId2"/>
          <a:srcRect t="20287"/>
          <a:stretch/>
        </p:blipFill>
        <p:spPr>
          <a:xfrm>
            <a:off x="347575" y="1828800"/>
            <a:ext cx="11216156" cy="5029200"/>
          </a:xfrm>
          <a:prstGeom prst="rect">
            <a:avLst/>
          </a:prstGeom>
        </p:spPr>
      </p:pic>
      <p:sp>
        <p:nvSpPr>
          <p:cNvPr id="9" name="TextBox 8">
            <a:extLst>
              <a:ext uri="{FF2B5EF4-FFF2-40B4-BE49-F238E27FC236}">
                <a16:creationId xmlns:a16="http://schemas.microsoft.com/office/drawing/2014/main" id="{F217BCFE-894E-F154-F27E-8BDB17CD881A}"/>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a:solidFill>
                  <a:srgbClr val="0070C0"/>
                </a:solidFill>
                <a:latin typeface="Aharoni" panose="020F0502020204030204" pitchFamily="34" charset="0"/>
                <a:cs typeface="Aharoni" panose="020F0502020204030204" pitchFamily="34" charset="0"/>
              </a:rPr>
              <a:t>Transfer Learning</a:t>
            </a:r>
            <a:endParaRPr lang="en-NL" sz="3600" dirty="0">
              <a:solidFill>
                <a:srgbClr val="0070C0"/>
              </a:solidFill>
              <a:latin typeface="Aharoni" panose="020F0502020204030204" pitchFamily="34" charset="0"/>
              <a:cs typeface="Aharoni" panose="020F0502020204030204" pitchFamily="34" charset="0"/>
            </a:endParaRPr>
          </a:p>
        </p:txBody>
      </p:sp>
    </p:spTree>
    <p:extLst>
      <p:ext uri="{BB962C8B-B14F-4D97-AF65-F5344CB8AC3E}">
        <p14:creationId xmlns:p14="http://schemas.microsoft.com/office/powerpoint/2010/main" val="3495795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2E9C7D5-D852-47AA-C0E9-9A2888A2B419}"/>
              </a:ext>
            </a:extLst>
          </p:cNvPr>
          <p:cNvSpPr txBox="1"/>
          <p:nvPr/>
        </p:nvSpPr>
        <p:spPr>
          <a:xfrm>
            <a:off x="519038" y="904220"/>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Reinforcement</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learning</a:t>
            </a:r>
            <a:endParaRPr lang="en-NL" sz="3600" dirty="0">
              <a:solidFill>
                <a:srgbClr val="0070C0"/>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1DB4EAFE-96F1-2244-B7BC-1A29B8D46D43}"/>
              </a:ext>
            </a:extLst>
          </p:cNvPr>
          <p:cNvPicPr>
            <a:picLocks noChangeAspect="1"/>
          </p:cNvPicPr>
          <p:nvPr/>
        </p:nvPicPr>
        <p:blipFill rotWithShape="1">
          <a:blip r:embed="rId2"/>
          <a:srcRect t="21735"/>
          <a:stretch/>
        </p:blipFill>
        <p:spPr>
          <a:xfrm>
            <a:off x="49429" y="1458218"/>
            <a:ext cx="12012938" cy="5288571"/>
          </a:xfrm>
          <a:prstGeom prst="rect">
            <a:avLst/>
          </a:prstGeom>
        </p:spPr>
      </p:pic>
    </p:spTree>
    <p:extLst>
      <p:ext uri="{BB962C8B-B14F-4D97-AF65-F5344CB8AC3E}">
        <p14:creationId xmlns:p14="http://schemas.microsoft.com/office/powerpoint/2010/main" val="594332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EB67073-FF2B-8DA6-A49B-B282FF7AC54C}"/>
              </a:ext>
            </a:extLst>
          </p:cNvPr>
          <p:cNvPicPr>
            <a:picLocks noChangeAspect="1"/>
          </p:cNvPicPr>
          <p:nvPr/>
        </p:nvPicPr>
        <p:blipFill rotWithShape="1">
          <a:blip r:embed="rId2"/>
          <a:srcRect t="19895"/>
          <a:stretch/>
        </p:blipFill>
        <p:spPr>
          <a:xfrm>
            <a:off x="545284" y="2075934"/>
            <a:ext cx="10612867" cy="4782065"/>
          </a:xfrm>
          <a:prstGeom prst="rect">
            <a:avLst/>
          </a:prstGeom>
        </p:spPr>
      </p:pic>
      <p:sp>
        <p:nvSpPr>
          <p:cNvPr id="9" name="TextBox 8">
            <a:extLst>
              <a:ext uri="{FF2B5EF4-FFF2-40B4-BE49-F238E27FC236}">
                <a16:creationId xmlns:a16="http://schemas.microsoft.com/office/drawing/2014/main" id="{592C7CF2-6E25-5F00-CDDE-75CE02C88351}"/>
              </a:ext>
            </a:extLst>
          </p:cNvPr>
          <p:cNvSpPr txBox="1"/>
          <p:nvPr/>
        </p:nvSpPr>
        <p:spPr>
          <a:xfrm>
            <a:off x="532685" y="1019430"/>
            <a:ext cx="6722076" cy="553998"/>
          </a:xfrm>
          <a:prstGeom prst="rect">
            <a:avLst/>
          </a:prstGeom>
          <a:noFill/>
        </p:spPr>
        <p:txBody>
          <a:bodyPr wrap="square" lIns="0" tIns="0" rIns="0" bIns="0" rtlCol="0">
            <a:spAutoFit/>
          </a:bodyPr>
          <a:lstStyle/>
          <a:p>
            <a:r>
              <a:rPr lang="nl-NL" sz="3600" dirty="0">
                <a:solidFill>
                  <a:srgbClr val="0070C0"/>
                </a:solidFill>
                <a:latin typeface="Aharoni" panose="020F0502020204030204" pitchFamily="34" charset="0"/>
                <a:cs typeface="Aharoni" panose="020F0502020204030204" pitchFamily="34" charset="0"/>
              </a:rPr>
              <a:t>Matching </a:t>
            </a:r>
            <a:r>
              <a:rPr lang="nl-NL" sz="3600" dirty="0" err="1">
                <a:solidFill>
                  <a:srgbClr val="0070C0"/>
                </a:solidFill>
                <a:latin typeface="Aharoni" panose="020F0502020204030204" pitchFamily="34" charset="0"/>
                <a:cs typeface="Aharoni" panose="020F0502020204030204" pitchFamily="34" charset="0"/>
              </a:rPr>
              <a:t>your</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problem</a:t>
            </a:r>
            <a:endParaRPr lang="en-NL" sz="3600" dirty="0">
              <a:solidFill>
                <a:srgbClr val="0070C0"/>
              </a:solidFill>
              <a:latin typeface="Aharoni" panose="020F0502020204030204" pitchFamily="34" charset="0"/>
              <a:cs typeface="Aharoni" panose="020F0502020204030204" pitchFamily="34" charset="0"/>
            </a:endParaRPr>
          </a:p>
        </p:txBody>
      </p:sp>
    </p:spTree>
    <p:extLst>
      <p:ext uri="{BB962C8B-B14F-4D97-AF65-F5344CB8AC3E}">
        <p14:creationId xmlns:p14="http://schemas.microsoft.com/office/powerpoint/2010/main" val="4618217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pic>
        <p:nvPicPr>
          <p:cNvPr id="3" name="Picture 2">
            <a:extLst>
              <a:ext uri="{FF2B5EF4-FFF2-40B4-BE49-F238E27FC236}">
                <a16:creationId xmlns:a16="http://schemas.microsoft.com/office/drawing/2014/main" id="{4A81D68E-BE3C-C381-1396-382A55CBAB6C}"/>
              </a:ext>
            </a:extLst>
          </p:cNvPr>
          <p:cNvPicPr>
            <a:picLocks noChangeAspect="1"/>
          </p:cNvPicPr>
          <p:nvPr/>
        </p:nvPicPr>
        <p:blipFill>
          <a:blip r:embed="rId2"/>
          <a:stretch>
            <a:fillRect/>
          </a:stretch>
        </p:blipFill>
        <p:spPr>
          <a:xfrm>
            <a:off x="249378" y="1584923"/>
            <a:ext cx="11696418" cy="4581097"/>
          </a:xfrm>
          <a:prstGeom prst="rect">
            <a:avLst/>
          </a:prstGeom>
        </p:spPr>
      </p:pic>
      <p:sp>
        <p:nvSpPr>
          <p:cNvPr id="4" name="TextBox 3">
            <a:extLst>
              <a:ext uri="{FF2B5EF4-FFF2-40B4-BE49-F238E27FC236}">
                <a16:creationId xmlns:a16="http://schemas.microsoft.com/office/drawing/2014/main" id="{E65B0441-2BAA-4654-A8D6-C579B9833188}"/>
              </a:ext>
            </a:extLst>
          </p:cNvPr>
          <p:cNvSpPr txBox="1"/>
          <p:nvPr/>
        </p:nvSpPr>
        <p:spPr>
          <a:xfrm>
            <a:off x="339338" y="1091027"/>
            <a:ext cx="6722076" cy="553998"/>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Framework</a:t>
            </a:r>
          </a:p>
        </p:txBody>
      </p:sp>
      <p:sp>
        <p:nvSpPr>
          <p:cNvPr id="5" name="TextBox 4">
            <a:extLst>
              <a:ext uri="{FF2B5EF4-FFF2-40B4-BE49-F238E27FC236}">
                <a16:creationId xmlns:a16="http://schemas.microsoft.com/office/drawing/2014/main" id="{A4556491-E36C-C038-2E4C-DC5E4FFD3925}"/>
              </a:ext>
            </a:extLst>
          </p:cNvPr>
          <p:cNvSpPr txBox="1"/>
          <p:nvPr/>
        </p:nvSpPr>
        <p:spPr>
          <a:xfrm>
            <a:off x="148281" y="6575277"/>
            <a:ext cx="5621732" cy="169277"/>
          </a:xfrm>
          <a:prstGeom prst="rect">
            <a:avLst/>
          </a:prstGeom>
          <a:noFill/>
        </p:spPr>
        <p:txBody>
          <a:bodyPr wrap="none" lIns="0" tIns="0" rIns="0" bIns="0" rtlCol="0">
            <a:spAutoFit/>
          </a:bodyPr>
          <a:lstStyle/>
          <a:p>
            <a:r>
              <a:rPr lang="en-GB" sz="1100" dirty="0"/>
              <a:t>S</a:t>
            </a:r>
            <a:r>
              <a:rPr lang="en-NL" sz="1100" dirty="0"/>
              <a:t>ource:</a:t>
            </a:r>
            <a:r>
              <a:rPr lang="en-GB" sz="1100" dirty="0"/>
              <a:t>https://</a:t>
            </a:r>
            <a:r>
              <a:rPr lang="en-GB" sz="1100" dirty="0" err="1"/>
              <a:t>www.mrdbourke.com</a:t>
            </a:r>
            <a:r>
              <a:rPr lang="en-GB" sz="1100" dirty="0"/>
              <a:t>/a-6-step-field-guide-for-building-machine-learning-projects/</a:t>
            </a:r>
            <a:endParaRPr lang="en-NL" sz="1100" dirty="0"/>
          </a:p>
        </p:txBody>
      </p:sp>
      <p:sp>
        <p:nvSpPr>
          <p:cNvPr id="6" name="Rectangle 5">
            <a:extLst>
              <a:ext uri="{FF2B5EF4-FFF2-40B4-BE49-F238E27FC236}">
                <a16:creationId xmlns:a16="http://schemas.microsoft.com/office/drawing/2014/main" id="{7F725187-1051-6418-CAEE-1A3590DE112D}"/>
              </a:ext>
            </a:extLst>
          </p:cNvPr>
          <p:cNvSpPr/>
          <p:nvPr/>
        </p:nvSpPr>
        <p:spPr>
          <a:xfrm>
            <a:off x="4633784" y="2224216"/>
            <a:ext cx="3608173" cy="5807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965939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33A3D9DF-D9F1-D17F-0259-313FB3A41792}"/>
              </a:ext>
            </a:extLst>
          </p:cNvPr>
          <p:cNvSpPr txBox="1"/>
          <p:nvPr/>
        </p:nvSpPr>
        <p:spPr>
          <a:xfrm>
            <a:off x="3810308" y="1183360"/>
            <a:ext cx="6722076" cy="738664"/>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Modeling </a:t>
            </a:r>
            <a:r>
              <a:rPr lang="en-NL" sz="4800" dirty="0">
                <a:solidFill>
                  <a:srgbClr val="0070C0"/>
                </a:solidFill>
                <a:latin typeface="Aharoni" panose="020F0502020204030204" pitchFamily="34" charset="0"/>
                <a:cs typeface="Aharoni" panose="020F0502020204030204" pitchFamily="34" charset="0"/>
              </a:rPr>
              <a:t>3</a:t>
            </a:r>
            <a:r>
              <a:rPr lang="en-NL" sz="3600" dirty="0">
                <a:solidFill>
                  <a:srgbClr val="0070C0"/>
                </a:solidFill>
                <a:latin typeface="Aharoni" panose="020F0502020204030204" pitchFamily="34" charset="0"/>
                <a:cs typeface="Aharoni" panose="020F0502020204030204" pitchFamily="34" charset="0"/>
              </a:rPr>
              <a:t> parts</a:t>
            </a:r>
          </a:p>
        </p:txBody>
      </p:sp>
      <p:pic>
        <p:nvPicPr>
          <p:cNvPr id="4" name="Picture 3">
            <a:extLst>
              <a:ext uri="{FF2B5EF4-FFF2-40B4-BE49-F238E27FC236}">
                <a16:creationId xmlns:a16="http://schemas.microsoft.com/office/drawing/2014/main" id="{9CA9E307-CF41-A853-CE30-99207F139B5C}"/>
              </a:ext>
            </a:extLst>
          </p:cNvPr>
          <p:cNvPicPr>
            <a:picLocks noChangeAspect="1"/>
          </p:cNvPicPr>
          <p:nvPr/>
        </p:nvPicPr>
        <p:blipFill rotWithShape="1">
          <a:blip r:embed="rId2"/>
          <a:srcRect t="15357"/>
          <a:stretch/>
        </p:blipFill>
        <p:spPr>
          <a:xfrm>
            <a:off x="987915" y="1992387"/>
            <a:ext cx="10219344" cy="4865613"/>
          </a:xfrm>
          <a:prstGeom prst="rect">
            <a:avLst/>
          </a:prstGeom>
        </p:spPr>
      </p:pic>
    </p:spTree>
    <p:extLst>
      <p:ext uri="{BB962C8B-B14F-4D97-AF65-F5344CB8AC3E}">
        <p14:creationId xmlns:p14="http://schemas.microsoft.com/office/powerpoint/2010/main" val="1817904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pic>
        <p:nvPicPr>
          <p:cNvPr id="3" name="Picture 2">
            <a:extLst>
              <a:ext uri="{FF2B5EF4-FFF2-40B4-BE49-F238E27FC236}">
                <a16:creationId xmlns:a16="http://schemas.microsoft.com/office/drawing/2014/main" id="{E0A59475-3F86-9112-8C34-E1E1D99ECBAC}"/>
              </a:ext>
            </a:extLst>
          </p:cNvPr>
          <p:cNvPicPr>
            <a:picLocks noChangeAspect="1"/>
          </p:cNvPicPr>
          <p:nvPr/>
        </p:nvPicPr>
        <p:blipFill rotWithShape="1">
          <a:blip r:embed="rId2"/>
          <a:srcRect t="27935"/>
          <a:stretch/>
        </p:blipFill>
        <p:spPr>
          <a:xfrm>
            <a:off x="18533" y="1922024"/>
            <a:ext cx="12176642" cy="4935976"/>
          </a:xfrm>
          <a:prstGeom prst="rect">
            <a:avLst/>
          </a:prstGeom>
        </p:spPr>
      </p:pic>
      <p:sp>
        <p:nvSpPr>
          <p:cNvPr id="4" name="TextBox 3">
            <a:extLst>
              <a:ext uri="{FF2B5EF4-FFF2-40B4-BE49-F238E27FC236}">
                <a16:creationId xmlns:a16="http://schemas.microsoft.com/office/drawing/2014/main" id="{1919DE59-4876-3131-96A4-1AD10DF2E5E2}"/>
              </a:ext>
            </a:extLst>
          </p:cNvPr>
          <p:cNvSpPr txBox="1"/>
          <p:nvPr/>
        </p:nvSpPr>
        <p:spPr>
          <a:xfrm>
            <a:off x="2323070" y="1195717"/>
            <a:ext cx="8530589" cy="553998"/>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The most important concept in ML</a:t>
            </a:r>
          </a:p>
        </p:txBody>
      </p:sp>
    </p:spTree>
    <p:extLst>
      <p:ext uri="{BB962C8B-B14F-4D97-AF65-F5344CB8AC3E}">
        <p14:creationId xmlns:p14="http://schemas.microsoft.com/office/powerpoint/2010/main" val="1403582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9C29AD6D-17E9-79D9-A86E-32326E077AEB}"/>
              </a:ext>
            </a:extLst>
          </p:cNvPr>
          <p:cNvSpPr txBox="1"/>
          <p:nvPr/>
        </p:nvSpPr>
        <p:spPr>
          <a:xfrm>
            <a:off x="1451446" y="3059668"/>
            <a:ext cx="9292282" cy="738664"/>
          </a:xfrm>
          <a:prstGeom prst="rect">
            <a:avLst/>
          </a:prstGeom>
          <a:noFill/>
        </p:spPr>
        <p:txBody>
          <a:bodyPr wrap="square" lIns="0" tIns="0" rIns="0" bIns="0" rtlCol="0">
            <a:spAutoFit/>
          </a:bodyPr>
          <a:lstStyle/>
          <a:p>
            <a:r>
              <a:rPr lang="en-NL" sz="4800" dirty="0">
                <a:solidFill>
                  <a:srgbClr val="0070C0"/>
                </a:solidFill>
                <a:latin typeface="Aharoni" panose="020F0502020204030204" pitchFamily="34" charset="0"/>
                <a:cs typeface="Aharoni" panose="020F0502020204030204" pitchFamily="34" charset="0"/>
              </a:rPr>
              <a:t>Supervised learning algorithms</a:t>
            </a:r>
          </a:p>
        </p:txBody>
      </p:sp>
    </p:spTree>
    <p:extLst>
      <p:ext uri="{BB962C8B-B14F-4D97-AF65-F5344CB8AC3E}">
        <p14:creationId xmlns:p14="http://schemas.microsoft.com/office/powerpoint/2010/main" val="1629548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3" name="TextBox 2">
            <a:extLst>
              <a:ext uri="{FF2B5EF4-FFF2-40B4-BE49-F238E27FC236}">
                <a16:creationId xmlns:a16="http://schemas.microsoft.com/office/drawing/2014/main" id="{B8321118-987B-8274-D9FB-47277382B5FB}"/>
              </a:ext>
            </a:extLst>
          </p:cNvPr>
          <p:cNvSpPr txBox="1"/>
          <p:nvPr/>
        </p:nvSpPr>
        <p:spPr>
          <a:xfrm>
            <a:off x="284204" y="4369787"/>
            <a:ext cx="11626763" cy="830997"/>
          </a:xfrm>
          <a:prstGeom prst="rect">
            <a:avLst/>
          </a:prstGeom>
          <a:noFill/>
        </p:spPr>
        <p:txBody>
          <a:bodyPr wrap="square">
            <a:spAutoFit/>
          </a:bodyPr>
          <a:lstStyle/>
          <a:p>
            <a:pPr algn="ctr"/>
            <a:r>
              <a:rPr lang="en-GB" sz="2400" b="0" i="0" u="none" strike="noStrike" dirty="0">
                <a:solidFill>
                  <a:srgbClr val="464848"/>
                </a:solidFill>
                <a:effectLst/>
                <a:latin typeface="Garamond" panose="02020404030301010803" pitchFamily="18" charset="0"/>
              </a:rPr>
              <a:t>Machine Learning is like sex in high school. Everyone is talking about it, a few know what to do, and only your teacher is doing it</a:t>
            </a:r>
            <a:endParaRPr lang="en-NL" sz="2400" dirty="0">
              <a:latin typeface="Garamond" panose="02020404030301010803" pitchFamily="18" charset="0"/>
            </a:endParaRPr>
          </a:p>
        </p:txBody>
      </p:sp>
      <p:sp>
        <p:nvSpPr>
          <p:cNvPr id="4" name="TextBox 3">
            <a:extLst>
              <a:ext uri="{FF2B5EF4-FFF2-40B4-BE49-F238E27FC236}">
                <a16:creationId xmlns:a16="http://schemas.microsoft.com/office/drawing/2014/main" id="{45217941-34B1-7D0E-0836-C59B866039C0}"/>
              </a:ext>
            </a:extLst>
          </p:cNvPr>
          <p:cNvSpPr txBox="1"/>
          <p:nvPr/>
        </p:nvSpPr>
        <p:spPr>
          <a:xfrm>
            <a:off x="2736548" y="2916195"/>
            <a:ext cx="6722076" cy="553998"/>
          </a:xfrm>
          <a:prstGeom prst="rect">
            <a:avLst/>
          </a:prstGeom>
          <a:noFill/>
        </p:spPr>
        <p:txBody>
          <a:bodyPr wrap="square" lIns="0" tIns="0" rIns="0" bIns="0" rtlCol="0">
            <a:spAutoFit/>
          </a:bodyPr>
          <a:lstStyle/>
          <a:p>
            <a:pPr algn="ctr"/>
            <a:r>
              <a:rPr lang="en-NL" sz="3600" dirty="0">
                <a:solidFill>
                  <a:srgbClr val="0070C0"/>
                </a:solidFill>
                <a:latin typeface="Aharoni" panose="020F0502020204030204" pitchFamily="34" charset="0"/>
                <a:cs typeface="Aharoni" panose="020F0502020204030204" pitchFamily="34" charset="0"/>
              </a:rPr>
              <a:t>Machine learning</a:t>
            </a:r>
          </a:p>
        </p:txBody>
      </p:sp>
    </p:spTree>
    <p:extLst>
      <p:ext uri="{BB962C8B-B14F-4D97-AF65-F5344CB8AC3E}">
        <p14:creationId xmlns:p14="http://schemas.microsoft.com/office/powerpoint/2010/main" val="1703726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03082944-CC43-5917-7A16-213EBE91B16B}"/>
              </a:ext>
            </a:extLst>
          </p:cNvPr>
          <p:cNvSpPr txBox="1"/>
          <p:nvPr/>
        </p:nvSpPr>
        <p:spPr>
          <a:xfrm>
            <a:off x="339338" y="1091027"/>
            <a:ext cx="6722076" cy="553998"/>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Na</a:t>
            </a:r>
            <a:r>
              <a:rPr lang="en-GB" sz="3600" dirty="0" err="1">
                <a:solidFill>
                  <a:srgbClr val="0070C0"/>
                </a:solidFill>
                <a:latin typeface="Aharoni" panose="020F0502020204030204" pitchFamily="34" charset="0"/>
                <a:cs typeface="Aharoni" panose="020F0502020204030204" pitchFamily="34" charset="0"/>
              </a:rPr>
              <a:t>ï</a:t>
            </a:r>
            <a:r>
              <a:rPr lang="en-NL" sz="3600" dirty="0">
                <a:solidFill>
                  <a:srgbClr val="0070C0"/>
                </a:solidFill>
                <a:latin typeface="Aharoni" panose="020F0502020204030204" pitchFamily="34" charset="0"/>
                <a:cs typeface="Aharoni" panose="020F0502020204030204" pitchFamily="34" charset="0"/>
              </a:rPr>
              <a:t>ve Bayes</a:t>
            </a:r>
          </a:p>
        </p:txBody>
      </p:sp>
      <p:sp>
        <p:nvSpPr>
          <p:cNvPr id="3" name="TextBox 2">
            <a:extLst>
              <a:ext uri="{FF2B5EF4-FFF2-40B4-BE49-F238E27FC236}">
                <a16:creationId xmlns:a16="http://schemas.microsoft.com/office/drawing/2014/main" id="{AE631EA3-B3FB-6B70-E3D4-A3EFD92B0C48}"/>
              </a:ext>
            </a:extLst>
          </p:cNvPr>
          <p:cNvSpPr txBox="1"/>
          <p:nvPr/>
        </p:nvSpPr>
        <p:spPr>
          <a:xfrm>
            <a:off x="339338" y="1758693"/>
            <a:ext cx="6061462" cy="3693319"/>
          </a:xfrm>
          <a:prstGeom prst="rect">
            <a:avLst/>
          </a:prstGeom>
          <a:noFill/>
        </p:spPr>
        <p:txBody>
          <a:bodyPr wrap="square" lIns="0" tIns="0" rIns="0" bIns="0" rtlCol="0">
            <a:spAutoFit/>
          </a:bodyPr>
          <a:lstStyle/>
          <a:p>
            <a:pPr marL="342900" indent="-342900">
              <a:buFont typeface="Arial" panose="020B0604020202020204" pitchFamily="34" charset="0"/>
              <a:buChar char="•"/>
            </a:pPr>
            <a:r>
              <a:rPr lang="nl-NL" sz="2400" dirty="0">
                <a:latin typeface="Garamond" panose="02020404030301010803" pitchFamily="18" charset="0"/>
                <a:cs typeface="Aharoni" panose="020F0502020204030204" pitchFamily="34" charset="0"/>
              </a:rPr>
              <a:t>First of </a:t>
            </a:r>
            <a:r>
              <a:rPr lang="nl-NL" sz="2400" dirty="0" err="1">
                <a:latin typeface="Garamond" panose="02020404030301010803" pitchFamily="18" charset="0"/>
                <a:cs typeface="Aharoni" panose="020F0502020204030204" pitchFamily="34" charset="0"/>
              </a:rPr>
              <a:t>all</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its</a:t>
            </a:r>
            <a:r>
              <a:rPr lang="nl-NL" sz="2400" dirty="0">
                <a:latin typeface="Garamond" panose="02020404030301010803" pitchFamily="18" charset="0"/>
                <a:cs typeface="Aharoni" panose="020F0502020204030204" pitchFamily="34" charset="0"/>
              </a:rPr>
              <a:t> a </a:t>
            </a:r>
            <a:r>
              <a:rPr lang="nl-NL" sz="2400" dirty="0" err="1">
                <a:latin typeface="Garamond" panose="02020404030301010803" pitchFamily="18" charset="0"/>
                <a:cs typeface="Aharoni" panose="020F0502020204030204" pitchFamily="34" charset="0"/>
              </a:rPr>
              <a:t>classification</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algorithm</a:t>
            </a:r>
            <a:r>
              <a:rPr lang="nl-NL" sz="2400" dirty="0">
                <a:latin typeface="Garamond" panose="02020404030301010803" pitchFamily="18" charset="0"/>
                <a:cs typeface="Aharoni" panose="020F0502020204030204" pitchFamily="34" charset="0"/>
              </a:rPr>
              <a:t>!</a:t>
            </a:r>
          </a:p>
          <a:p>
            <a:pPr marL="342900" indent="-342900">
              <a:buFont typeface="Arial" panose="020B0604020202020204" pitchFamily="34" charset="0"/>
              <a:buChar char="•"/>
            </a:pPr>
            <a:endParaRPr lang="nl-NL" sz="2400" dirty="0">
              <a:latin typeface="Garamond" panose="02020404030301010803" pitchFamily="18" charset="0"/>
              <a:cs typeface="Aharoni" panose="020F0502020204030204" pitchFamily="34" charset="0"/>
            </a:endParaRPr>
          </a:p>
          <a:p>
            <a:pPr marL="342900" indent="-342900">
              <a:buFont typeface="Arial" panose="020B0604020202020204" pitchFamily="34" charset="0"/>
              <a:buChar char="•"/>
            </a:pPr>
            <a:r>
              <a:rPr lang="nl-NL" sz="2400" dirty="0">
                <a:latin typeface="Garamond" panose="02020404030301010803" pitchFamily="18" charset="0"/>
                <a:cs typeface="Aharoni" panose="020F0502020204030204" pitchFamily="34" charset="0"/>
              </a:rPr>
              <a:t>a fruit </a:t>
            </a:r>
            <a:r>
              <a:rPr lang="nl-NL" sz="2400" dirty="0" err="1">
                <a:latin typeface="Garamond" panose="02020404030301010803" pitchFamily="18" charset="0"/>
                <a:cs typeface="Aharoni" panose="020F0502020204030204" pitchFamily="34" charset="0"/>
              </a:rPr>
              <a:t>may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be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considered</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to</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be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an</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Benana</a:t>
            </a:r>
            <a:endParaRPr lang="nl-NL" sz="2400" dirty="0">
              <a:latin typeface="Garamond" panose="02020404030301010803" pitchFamily="18" charset="0"/>
              <a:cs typeface="Aharoni" panose="020F0502020204030204" pitchFamily="34" charset="0"/>
            </a:endParaRPr>
          </a:p>
          <a:p>
            <a:pPr marL="800100" lvl="1" indent="-342900">
              <a:buFont typeface="Arial" panose="020B0604020202020204" pitchFamily="34" charset="0"/>
              <a:buChar char="•"/>
            </a:pP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if</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it</a:t>
            </a:r>
            <a:r>
              <a:rPr lang="nl-NL" sz="2400" dirty="0">
                <a:latin typeface="Garamond" panose="02020404030301010803" pitchFamily="18" charset="0"/>
                <a:cs typeface="Aharoni" panose="020F0502020204030204" pitchFamily="34" charset="0"/>
              </a:rPr>
              <a:t> is </a:t>
            </a:r>
            <a:r>
              <a:rPr lang="nl-NL" sz="2400" dirty="0" err="1">
                <a:latin typeface="Garamond" panose="02020404030301010803" pitchFamily="18" charset="0"/>
                <a:cs typeface="Aharoni" panose="020F0502020204030204" pitchFamily="34" charset="0"/>
              </a:rPr>
              <a:t>yellow</a:t>
            </a:r>
            <a:r>
              <a:rPr lang="nl-NL" sz="2400" dirty="0">
                <a:latin typeface="Garamond" panose="02020404030301010803" pitchFamily="18" charset="0"/>
                <a:cs typeface="Aharoni" panose="020F0502020204030204" pitchFamily="34" charset="0"/>
              </a:rPr>
              <a:t>, long, </a:t>
            </a:r>
            <a:r>
              <a:rPr lang="nl-NL" sz="2400" dirty="0" err="1">
                <a:latin typeface="Garamond" panose="02020404030301010803" pitchFamily="18" charset="0"/>
                <a:cs typeface="Aharoni" panose="020F0502020204030204" pitchFamily="34" charset="0"/>
              </a:rPr>
              <a:t>slender</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shape</a:t>
            </a:r>
            <a:r>
              <a:rPr lang="nl-NL" sz="2400" dirty="0">
                <a:latin typeface="Garamond" panose="02020404030301010803" pitchFamily="18" charset="0"/>
                <a:cs typeface="Aharoni" panose="020F0502020204030204" pitchFamily="34" charset="0"/>
              </a:rPr>
              <a:t>. Even </a:t>
            </a:r>
            <a:r>
              <a:rPr lang="nl-NL" sz="2400" dirty="0" err="1">
                <a:latin typeface="Garamond" panose="02020404030301010803" pitchFamily="18" charset="0"/>
                <a:cs typeface="Aharoni" panose="020F0502020204030204" pitchFamily="34" charset="0"/>
              </a:rPr>
              <a:t>if</a:t>
            </a:r>
            <a:r>
              <a:rPr lang="nl-NL" sz="2400" dirty="0">
                <a:latin typeface="Garamond" panose="02020404030301010803" pitchFamily="18" charset="0"/>
                <a:cs typeface="Aharoni" panose="020F0502020204030204" pitchFamily="34" charset="0"/>
              </a:rPr>
              <a:t> these features </a:t>
            </a:r>
            <a:r>
              <a:rPr lang="nl-NL" sz="2400" dirty="0" err="1">
                <a:latin typeface="Garamond" panose="02020404030301010803" pitchFamily="18" charset="0"/>
                <a:cs typeface="Aharoni" panose="020F0502020204030204" pitchFamily="34" charset="0"/>
              </a:rPr>
              <a:t>depend</a:t>
            </a:r>
            <a:r>
              <a:rPr lang="nl-NL" sz="2400" dirty="0">
                <a:latin typeface="Garamond" panose="02020404030301010803" pitchFamily="18" charset="0"/>
                <a:cs typeface="Aharoni" panose="020F0502020204030204" pitchFamily="34" charset="0"/>
              </a:rPr>
              <a:t> on </a:t>
            </a:r>
            <a:r>
              <a:rPr lang="nl-NL" sz="2400" dirty="0" err="1">
                <a:latin typeface="Garamond" panose="02020404030301010803" pitchFamily="18" charset="0"/>
                <a:cs typeface="Aharoni" panose="020F0502020204030204" pitchFamily="34" charset="0"/>
              </a:rPr>
              <a:t>each</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other</a:t>
            </a:r>
            <a:r>
              <a:rPr lang="nl-NL" sz="2400" dirty="0">
                <a:latin typeface="Garamond" panose="02020404030301010803" pitchFamily="18" charset="0"/>
                <a:cs typeface="Aharoni" panose="020F0502020204030204" pitchFamily="34" charset="0"/>
              </a:rPr>
              <a:t> or </a:t>
            </a:r>
            <a:r>
              <a:rPr lang="nl-NL" sz="2400" dirty="0" err="1">
                <a:latin typeface="Garamond" panose="02020404030301010803" pitchFamily="18" charset="0"/>
                <a:cs typeface="Aharoni" panose="020F0502020204030204" pitchFamily="34" charset="0"/>
              </a:rPr>
              <a:t>upon</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existence</a:t>
            </a:r>
            <a:r>
              <a:rPr lang="nl-NL" sz="2400" dirty="0">
                <a:latin typeface="Garamond" panose="02020404030301010803" pitchFamily="18" charset="0"/>
                <a:cs typeface="Aharoni" panose="020F0502020204030204" pitchFamily="34" charset="0"/>
              </a:rPr>
              <a:t> of </a:t>
            </a:r>
            <a:r>
              <a:rPr lang="nl-NL" sz="2400" dirty="0" err="1">
                <a:latin typeface="Garamond" panose="02020404030301010803" pitchFamily="18" charset="0"/>
                <a:cs typeface="Aharoni" panose="020F0502020204030204" pitchFamily="34" charset="0"/>
              </a:rPr>
              <a:t>the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other</a:t>
            </a:r>
            <a:r>
              <a:rPr lang="nl-NL" sz="2400" dirty="0">
                <a:latin typeface="Garamond" panose="02020404030301010803" pitchFamily="18" charset="0"/>
                <a:cs typeface="Aharoni" panose="020F0502020204030204" pitchFamily="34" charset="0"/>
              </a:rPr>
              <a:t> features, </a:t>
            </a:r>
            <a:r>
              <a:rPr lang="nl-NL" sz="2400" dirty="0" err="1">
                <a:latin typeface="Garamond" panose="02020404030301010803" pitchFamily="18" charset="0"/>
                <a:cs typeface="Aharoni" panose="020F0502020204030204" pitchFamily="34" charset="0"/>
              </a:rPr>
              <a:t>all</a:t>
            </a:r>
            <a:r>
              <a:rPr lang="nl-NL" sz="2400" dirty="0">
                <a:latin typeface="Garamond" panose="02020404030301010803" pitchFamily="18" charset="0"/>
                <a:cs typeface="Aharoni" panose="020F0502020204030204" pitchFamily="34" charset="0"/>
              </a:rPr>
              <a:t> of these </a:t>
            </a:r>
            <a:r>
              <a:rPr lang="nl-NL" sz="2400" dirty="0" err="1">
                <a:latin typeface="Garamond" panose="02020404030301010803" pitchFamily="18" charset="0"/>
                <a:cs typeface="Aharoni" panose="020F0502020204030204" pitchFamily="34" charset="0"/>
              </a:rPr>
              <a:t>properties</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independently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contribute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to</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probability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that</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this</a:t>
            </a:r>
            <a:r>
              <a:rPr lang="nl-NL" sz="2400" dirty="0">
                <a:latin typeface="Garamond" panose="02020404030301010803" pitchFamily="18" charset="0"/>
                <a:cs typeface="Aharoni" panose="020F0502020204030204" pitchFamily="34" charset="0"/>
              </a:rPr>
              <a:t> fruit is </a:t>
            </a:r>
            <a:r>
              <a:rPr lang="nl-NL" sz="2400" dirty="0" err="1">
                <a:latin typeface="Garamond" panose="02020404030301010803" pitchFamily="18" charset="0"/>
                <a:cs typeface="Aharoni" panose="020F0502020204030204" pitchFamily="34" charset="0"/>
              </a:rPr>
              <a:t>an</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benana</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and</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that</a:t>
            </a:r>
            <a:r>
              <a:rPr lang="nl-NL" sz="2400" dirty="0">
                <a:latin typeface="Garamond" panose="02020404030301010803" pitchFamily="18" charset="0"/>
                <a:cs typeface="Aharoni" panose="020F0502020204030204" pitchFamily="34" charset="0"/>
              </a:rPr>
              <a:t> is </a:t>
            </a:r>
            <a:r>
              <a:rPr lang="nl-NL" sz="2400" dirty="0" err="1">
                <a:latin typeface="Garamond" panose="02020404030301010803" pitchFamily="18" charset="0"/>
                <a:cs typeface="Aharoni" panose="020F0502020204030204" pitchFamily="34" charset="0"/>
              </a:rPr>
              <a:t>why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it</a:t>
            </a:r>
            <a:r>
              <a:rPr lang="nl-NL" sz="2400" dirty="0">
                <a:latin typeface="Garamond" panose="02020404030301010803" pitchFamily="18" charset="0"/>
                <a:cs typeface="Aharoni" panose="020F0502020204030204" pitchFamily="34" charset="0"/>
              </a:rPr>
              <a:t> is </a:t>
            </a:r>
            <a:r>
              <a:rPr lang="nl-NL" sz="2400" dirty="0" err="1">
                <a:latin typeface="Garamond" panose="02020404030301010803" pitchFamily="18" charset="0"/>
                <a:cs typeface="Aharoni" panose="020F0502020204030204" pitchFamily="34" charset="0"/>
              </a:rPr>
              <a:t>known</a:t>
            </a:r>
            <a:r>
              <a:rPr lang="nl-NL" sz="2400" dirty="0">
                <a:latin typeface="Garamond" panose="02020404030301010803" pitchFamily="18" charset="0"/>
                <a:cs typeface="Aharoni" panose="020F0502020204030204" pitchFamily="34" charset="0"/>
              </a:rPr>
              <a:t> as ‘</a:t>
            </a:r>
            <a:r>
              <a:rPr lang="nl-NL" sz="2400" dirty="0" err="1">
                <a:latin typeface="Garamond" panose="02020404030301010803" pitchFamily="18" charset="0"/>
                <a:cs typeface="Aharoni" panose="020F0502020204030204" pitchFamily="34" charset="0"/>
              </a:rPr>
              <a:t>Naive</a:t>
            </a:r>
            <a:r>
              <a:rPr lang="nl-NL" sz="2400" dirty="0">
                <a:latin typeface="Garamond" panose="02020404030301010803" pitchFamily="18" charset="0"/>
                <a:cs typeface="Aharoni" panose="020F0502020204030204" pitchFamily="34" charset="0"/>
              </a:rPr>
              <a:t>’.</a:t>
            </a:r>
            <a:endParaRPr lang="en-NL" sz="2400" dirty="0">
              <a:latin typeface="Garamond" panose="02020404030301010803" pitchFamily="18" charset="0"/>
              <a:cs typeface="Aharoni" panose="020F0502020204030204" pitchFamily="34" charset="0"/>
            </a:endParaRPr>
          </a:p>
        </p:txBody>
      </p:sp>
      <p:pic>
        <p:nvPicPr>
          <p:cNvPr id="5" name="Picture 4" descr="Text, letter&#10;&#10;Description automatically generated">
            <a:extLst>
              <a:ext uri="{FF2B5EF4-FFF2-40B4-BE49-F238E27FC236}">
                <a16:creationId xmlns:a16="http://schemas.microsoft.com/office/drawing/2014/main" id="{1F76F4F7-8F14-0BD3-A0AB-95D725205267}"/>
              </a:ext>
            </a:extLst>
          </p:cNvPr>
          <p:cNvPicPr>
            <a:picLocks noChangeAspect="1"/>
          </p:cNvPicPr>
          <p:nvPr/>
        </p:nvPicPr>
        <p:blipFill>
          <a:blip r:embed="rId2"/>
          <a:stretch>
            <a:fillRect/>
          </a:stretch>
        </p:blipFill>
        <p:spPr>
          <a:xfrm>
            <a:off x="7061414" y="3605352"/>
            <a:ext cx="4547222" cy="2607074"/>
          </a:xfrm>
          <a:prstGeom prst="rect">
            <a:avLst/>
          </a:prstGeom>
        </p:spPr>
      </p:pic>
      <p:pic>
        <p:nvPicPr>
          <p:cNvPr id="8" name="Picture 7" descr="A bunch of yellow bananas&#10;&#10;Description automatically generated with medium confidence">
            <a:extLst>
              <a:ext uri="{FF2B5EF4-FFF2-40B4-BE49-F238E27FC236}">
                <a16:creationId xmlns:a16="http://schemas.microsoft.com/office/drawing/2014/main" id="{A5867B26-AC49-0479-4B92-E2FE2698CBFD}"/>
              </a:ext>
            </a:extLst>
          </p:cNvPr>
          <p:cNvPicPr>
            <a:picLocks noChangeAspect="1"/>
          </p:cNvPicPr>
          <p:nvPr/>
        </p:nvPicPr>
        <p:blipFill>
          <a:blip r:embed="rId3"/>
          <a:stretch>
            <a:fillRect/>
          </a:stretch>
        </p:blipFill>
        <p:spPr>
          <a:xfrm>
            <a:off x="7767169" y="200707"/>
            <a:ext cx="3048000" cy="3048000"/>
          </a:xfrm>
          <a:prstGeom prst="rect">
            <a:avLst/>
          </a:prstGeom>
        </p:spPr>
      </p:pic>
    </p:spTree>
    <p:extLst>
      <p:ext uri="{BB962C8B-B14F-4D97-AF65-F5344CB8AC3E}">
        <p14:creationId xmlns:p14="http://schemas.microsoft.com/office/powerpoint/2010/main" val="3317685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E4FBEA4E-0377-8F12-D45C-D29D5093A055}"/>
              </a:ext>
            </a:extLst>
          </p:cNvPr>
          <p:cNvSpPr txBox="1"/>
          <p:nvPr/>
        </p:nvSpPr>
        <p:spPr>
          <a:xfrm>
            <a:off x="339338" y="1091027"/>
            <a:ext cx="6722076" cy="553998"/>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Na</a:t>
            </a:r>
            <a:r>
              <a:rPr lang="en-GB" sz="3600" dirty="0" err="1">
                <a:solidFill>
                  <a:srgbClr val="0070C0"/>
                </a:solidFill>
                <a:latin typeface="Aharoni" panose="020F0502020204030204" pitchFamily="34" charset="0"/>
                <a:cs typeface="Aharoni" panose="020F0502020204030204" pitchFamily="34" charset="0"/>
              </a:rPr>
              <a:t>ï</a:t>
            </a:r>
            <a:r>
              <a:rPr lang="en-NL" sz="3600" dirty="0">
                <a:solidFill>
                  <a:srgbClr val="0070C0"/>
                </a:solidFill>
                <a:latin typeface="Aharoni" panose="020F0502020204030204" pitchFamily="34" charset="0"/>
                <a:cs typeface="Aharoni" panose="020F0502020204030204" pitchFamily="34" charset="0"/>
              </a:rPr>
              <a:t>ve Bayes, Example</a:t>
            </a:r>
          </a:p>
        </p:txBody>
      </p:sp>
      <p:pic>
        <p:nvPicPr>
          <p:cNvPr id="4" name="Picture 3" descr="Table&#10;&#10;Description automatically generated">
            <a:extLst>
              <a:ext uri="{FF2B5EF4-FFF2-40B4-BE49-F238E27FC236}">
                <a16:creationId xmlns:a16="http://schemas.microsoft.com/office/drawing/2014/main" id="{C0B5EAFD-1299-CF1C-9C0A-928F0EF144A0}"/>
              </a:ext>
            </a:extLst>
          </p:cNvPr>
          <p:cNvPicPr>
            <a:picLocks noChangeAspect="1"/>
          </p:cNvPicPr>
          <p:nvPr/>
        </p:nvPicPr>
        <p:blipFill>
          <a:blip r:embed="rId2"/>
          <a:stretch>
            <a:fillRect/>
          </a:stretch>
        </p:blipFill>
        <p:spPr>
          <a:xfrm>
            <a:off x="1745175" y="1829593"/>
            <a:ext cx="8761080" cy="3198813"/>
          </a:xfrm>
          <a:prstGeom prst="rect">
            <a:avLst/>
          </a:prstGeom>
        </p:spPr>
      </p:pic>
      <p:sp>
        <p:nvSpPr>
          <p:cNvPr id="5" name="TextBox 4">
            <a:extLst>
              <a:ext uri="{FF2B5EF4-FFF2-40B4-BE49-F238E27FC236}">
                <a16:creationId xmlns:a16="http://schemas.microsoft.com/office/drawing/2014/main" id="{3AB7267D-329A-494B-F2FB-CF3A48541E7B}"/>
              </a:ext>
            </a:extLst>
          </p:cNvPr>
          <p:cNvSpPr txBox="1"/>
          <p:nvPr/>
        </p:nvSpPr>
        <p:spPr>
          <a:xfrm>
            <a:off x="1742988" y="5272087"/>
            <a:ext cx="8075929" cy="1661993"/>
          </a:xfrm>
          <a:prstGeom prst="rect">
            <a:avLst/>
          </a:prstGeom>
          <a:noFill/>
        </p:spPr>
        <p:txBody>
          <a:bodyPr wrap="none" lIns="0" tIns="0" rIns="0" bIns="0" rtlCol="0">
            <a:spAutoFit/>
          </a:bodyPr>
          <a:lstStyle/>
          <a:p>
            <a:r>
              <a:rPr lang="en-GB" dirty="0">
                <a:latin typeface="Georgia" panose="02040502050405020303" pitchFamily="18" charset="0"/>
              </a:rPr>
              <a:t>P(Yes | Sunny) = P( Sunny | Yes) * P(Yes) / P (Sunny)</a:t>
            </a:r>
          </a:p>
          <a:p>
            <a:r>
              <a:rPr lang="en-GB" dirty="0">
                <a:latin typeface="Georgia" panose="02040502050405020303" pitchFamily="18" charset="0"/>
              </a:rPr>
              <a:t>we have </a:t>
            </a:r>
          </a:p>
          <a:p>
            <a:r>
              <a:rPr lang="en-GB" dirty="0">
                <a:latin typeface="Georgia" panose="02040502050405020303" pitchFamily="18" charset="0"/>
              </a:rPr>
              <a:t>P (Sunny |Yes) = 3/9 = 0.33, P(Sunny) = 5/14 = 0.36, P( Yes)= 9/14 = 0.64</a:t>
            </a:r>
          </a:p>
          <a:p>
            <a:endParaRPr lang="en-GB" dirty="0">
              <a:latin typeface="Georgia" panose="02040502050405020303" pitchFamily="18" charset="0"/>
            </a:endParaRPr>
          </a:p>
          <a:p>
            <a:r>
              <a:rPr lang="en-GB" dirty="0">
                <a:latin typeface="Georgia" panose="02040502050405020303" pitchFamily="18" charset="0"/>
              </a:rPr>
              <a:t>Now, P (Yes | Sunny) = 0.33 * 0.64 / 0.36 = 0.60, which has higher probability.</a:t>
            </a:r>
          </a:p>
          <a:p>
            <a:endParaRPr lang="en-NL" dirty="0">
              <a:latin typeface="Georgia" panose="02040502050405020303" pitchFamily="18" charset="0"/>
            </a:endParaRPr>
          </a:p>
        </p:txBody>
      </p:sp>
    </p:spTree>
    <p:extLst>
      <p:ext uri="{BB962C8B-B14F-4D97-AF65-F5344CB8AC3E}">
        <p14:creationId xmlns:p14="http://schemas.microsoft.com/office/powerpoint/2010/main" val="30058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E221E852-C8B3-105F-066B-BB8B0F021FC5}"/>
              </a:ext>
            </a:extLst>
          </p:cNvPr>
          <p:cNvSpPr txBox="1"/>
          <p:nvPr/>
        </p:nvSpPr>
        <p:spPr>
          <a:xfrm>
            <a:off x="339338" y="1091027"/>
            <a:ext cx="6722076" cy="553998"/>
          </a:xfrm>
          <a:prstGeom prst="rect">
            <a:avLst/>
          </a:prstGeom>
          <a:noFill/>
        </p:spPr>
        <p:txBody>
          <a:bodyPr wrap="square" lIns="0" tIns="0" rIns="0" bIns="0" rtlCol="0">
            <a:spAutoFit/>
          </a:bodyPr>
          <a:lstStyle/>
          <a:p>
            <a:r>
              <a:rPr lang="en-NL" sz="3600" dirty="0">
                <a:solidFill>
                  <a:srgbClr val="0070C0"/>
                </a:solidFill>
                <a:latin typeface="Aharoni" panose="020F0502020204030204" pitchFamily="34" charset="0"/>
                <a:cs typeface="Aharoni" panose="020F0502020204030204" pitchFamily="34" charset="0"/>
              </a:rPr>
              <a:t>Na</a:t>
            </a:r>
            <a:r>
              <a:rPr lang="en-GB" sz="3600" dirty="0" err="1">
                <a:solidFill>
                  <a:srgbClr val="0070C0"/>
                </a:solidFill>
                <a:latin typeface="Aharoni" panose="020F0502020204030204" pitchFamily="34" charset="0"/>
                <a:cs typeface="Aharoni" panose="020F0502020204030204" pitchFamily="34" charset="0"/>
              </a:rPr>
              <a:t>ï</a:t>
            </a:r>
            <a:r>
              <a:rPr lang="en-NL" sz="3600" dirty="0">
                <a:solidFill>
                  <a:srgbClr val="0070C0"/>
                </a:solidFill>
                <a:latin typeface="Aharoni" panose="020F0502020204030204" pitchFamily="34" charset="0"/>
                <a:cs typeface="Aharoni" panose="020F0502020204030204" pitchFamily="34" charset="0"/>
              </a:rPr>
              <a:t>ve Bayes, Cons</a:t>
            </a:r>
          </a:p>
        </p:txBody>
      </p:sp>
      <p:sp>
        <p:nvSpPr>
          <p:cNvPr id="3" name="TextBox 2">
            <a:extLst>
              <a:ext uri="{FF2B5EF4-FFF2-40B4-BE49-F238E27FC236}">
                <a16:creationId xmlns:a16="http://schemas.microsoft.com/office/drawing/2014/main" id="{24600D4A-6784-79D6-CA85-56796D408CFC}"/>
              </a:ext>
            </a:extLst>
          </p:cNvPr>
          <p:cNvSpPr txBox="1"/>
          <p:nvPr/>
        </p:nvSpPr>
        <p:spPr>
          <a:xfrm>
            <a:off x="339338" y="1758693"/>
            <a:ext cx="6061462" cy="2954655"/>
          </a:xfrm>
          <a:prstGeom prst="rect">
            <a:avLst/>
          </a:prstGeom>
          <a:noFill/>
        </p:spPr>
        <p:txBody>
          <a:bodyPr wrap="square" lIns="0" tIns="0" rIns="0" bIns="0" rtlCol="0">
            <a:spAutoFit/>
          </a:bodyPr>
          <a:lstStyle/>
          <a:p>
            <a:pPr marL="342900" indent="-342900">
              <a:buFont typeface="Arial" panose="020B0604020202020204" pitchFamily="34" charset="0"/>
              <a:buChar char="•"/>
            </a:pPr>
            <a:r>
              <a:rPr lang="nl-NL" sz="2400" dirty="0" err="1">
                <a:latin typeface="Garamond" panose="02020404030301010803" pitchFamily="18" charset="0"/>
                <a:cs typeface="Aharoni" panose="020F0502020204030204" pitchFamily="34" charset="0"/>
              </a:rPr>
              <a:t>Bayesian</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posening</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Someone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subtage</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the</a:t>
            </a:r>
            <a:r>
              <a:rPr lang="nl-NL" sz="2400" dirty="0">
                <a:latin typeface="Garamond" panose="02020404030301010803" pitchFamily="18" charset="0"/>
                <a:cs typeface="Aharoni" panose="020F0502020204030204" pitchFamily="34" charset="0"/>
              </a:rPr>
              <a:t> data </a:t>
            </a:r>
            <a:r>
              <a:rPr lang="nl-NL" sz="2400" dirty="0" err="1">
                <a:latin typeface="Garamond" panose="02020404030301010803" pitchFamily="18" charset="0"/>
                <a:cs typeface="Aharoni" panose="020F0502020204030204" pitchFamily="34" charset="0"/>
              </a:rPr>
              <a:t>by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adding</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many</a:t>
            </a:r>
            <a:r>
              <a:rPr lang="nl-NL" sz="2400" dirty="0">
                <a:latin typeface="Garamond" panose="02020404030301010803" pitchFamily="18" charset="0"/>
                <a:cs typeface="Aharoni" panose="020F0502020204030204" pitchFamily="34" charset="0"/>
              </a:rPr>
              <a:t> </a:t>
            </a:r>
            <a:r>
              <a:rPr lang="nl-NL" sz="2400" dirty="0" err="1">
                <a:latin typeface="Garamond" panose="02020404030301010803" pitchFamily="18" charset="0"/>
                <a:cs typeface="Aharoni" panose="020F0502020204030204" pitchFamily="34" charset="0"/>
              </a:rPr>
              <a:t>rainy</a:t>
            </a:r>
            <a:r>
              <a:rPr lang="nl-NL" sz="2400" dirty="0">
                <a:latin typeface="Garamond" panose="02020404030301010803" pitchFamily="18" charset="0"/>
                <a:cs typeface="Aharoni" panose="020F0502020204030204" pitchFamily="34" charset="0"/>
              </a:rPr>
              <a:t> yes </a:t>
            </a:r>
            <a:r>
              <a:rPr lang="nl-NL" sz="2400" dirty="0" err="1">
                <a:latin typeface="Garamond" panose="02020404030301010803" pitchFamily="18" charset="0"/>
                <a:cs typeface="Aharoni" panose="020F0502020204030204" pitchFamily="34" charset="0"/>
              </a:rPr>
              <a:t>rows</a:t>
            </a:r>
            <a:r>
              <a:rPr lang="nl-NL" sz="2400" dirty="0">
                <a:latin typeface="Garamond" panose="02020404030301010803" pitchFamily="18" charset="0"/>
                <a:cs typeface="Aharoni" panose="020F0502020204030204" pitchFamily="34" charset="0"/>
              </a:rPr>
              <a:t> !</a:t>
            </a:r>
          </a:p>
          <a:p>
            <a:pPr marL="342900" indent="-342900">
              <a:buFont typeface="Arial" panose="020B0604020202020204" pitchFamily="34" charset="0"/>
              <a:buChar char="•"/>
            </a:pPr>
            <a:endParaRPr lang="nl-NL" sz="2400" dirty="0">
              <a:latin typeface="Garamond" panose="02020404030301010803" pitchFamily="18" charset="0"/>
              <a:cs typeface="Aharoni" panose="020F0502020204030204" pitchFamily="34" charset="0"/>
            </a:endParaRPr>
          </a:p>
          <a:p>
            <a:pPr marL="342900" indent="-342900">
              <a:buFont typeface="Arial" panose="020B0604020202020204" pitchFamily="34" charset="0"/>
              <a:buChar char="•"/>
            </a:pPr>
            <a:r>
              <a:rPr lang="nl-NL" sz="2400" dirty="0">
                <a:latin typeface="Garamond" panose="02020404030301010803" pitchFamily="18" charset="0"/>
                <a:cs typeface="Aharoni" panose="020F0502020204030204" pitchFamily="34" charset="0"/>
              </a:rPr>
              <a:t>Solution: </a:t>
            </a:r>
            <a:r>
              <a:rPr lang="nl-NL" sz="2400" dirty="0" err="1">
                <a:latin typeface="Garamond" panose="02020404030301010803" pitchFamily="18" charset="0"/>
                <a:cs typeface="Aharoni" panose="020F0502020204030204" pitchFamily="34" charset="0"/>
              </a:rPr>
              <a:t>Decision</a:t>
            </a:r>
            <a:r>
              <a:rPr lang="nl-NL" sz="2400" dirty="0">
                <a:latin typeface="Garamond" panose="02020404030301010803" pitchFamily="18" charset="0"/>
                <a:cs typeface="Aharoni" panose="020F0502020204030204" pitchFamily="34" charset="0"/>
              </a:rPr>
              <a:t> Trees</a:t>
            </a:r>
          </a:p>
          <a:p>
            <a:pPr marL="342900" indent="-342900">
              <a:buFont typeface="Arial" panose="020B0604020202020204" pitchFamily="34" charset="0"/>
              <a:buChar char="•"/>
            </a:pPr>
            <a:endParaRPr lang="nl-NL" sz="2400" dirty="0">
              <a:latin typeface="Garamond" panose="02020404030301010803" pitchFamily="18" charset="0"/>
              <a:cs typeface="Aharoni" panose="020F0502020204030204" pitchFamily="34" charset="0"/>
            </a:endParaRPr>
          </a:p>
          <a:p>
            <a:pPr marL="342900" indent="-342900">
              <a:buFont typeface="Arial" panose="020B0604020202020204" pitchFamily="34" charset="0"/>
              <a:buChar char="•"/>
            </a:pPr>
            <a:r>
              <a:rPr lang="en-GB" sz="2400" b="1" i="0" u="none" strike="noStrike" dirty="0">
                <a:solidFill>
                  <a:srgbClr val="000000"/>
                </a:solidFill>
                <a:effectLst/>
                <a:latin typeface="Georgia" panose="02040502050405020303" pitchFamily="18" charset="0"/>
              </a:rPr>
              <a:t>A decision tree is formed by a collection of value checks on each feature</a:t>
            </a:r>
            <a:endParaRPr lang="nl-NL" sz="2400" dirty="0">
              <a:latin typeface="Georgia" panose="02040502050405020303" pitchFamily="18" charset="0"/>
              <a:cs typeface="Aharoni" panose="020F0502020204030204" pitchFamily="34" charset="0"/>
            </a:endParaRPr>
          </a:p>
        </p:txBody>
      </p:sp>
      <p:pic>
        <p:nvPicPr>
          <p:cNvPr id="5" name="Picture 4" descr="Diagram&#10;&#10;Description automatically generated">
            <a:extLst>
              <a:ext uri="{FF2B5EF4-FFF2-40B4-BE49-F238E27FC236}">
                <a16:creationId xmlns:a16="http://schemas.microsoft.com/office/drawing/2014/main" id="{6D8B4E1C-7ABF-B0D1-125C-D8241A8DB580}"/>
              </a:ext>
            </a:extLst>
          </p:cNvPr>
          <p:cNvPicPr>
            <a:picLocks noChangeAspect="1"/>
          </p:cNvPicPr>
          <p:nvPr/>
        </p:nvPicPr>
        <p:blipFill>
          <a:blip r:embed="rId2"/>
          <a:stretch>
            <a:fillRect/>
          </a:stretch>
        </p:blipFill>
        <p:spPr>
          <a:xfrm>
            <a:off x="6339789" y="758952"/>
            <a:ext cx="5516047" cy="5340096"/>
          </a:xfrm>
          <a:prstGeom prst="rect">
            <a:avLst/>
          </a:prstGeom>
        </p:spPr>
      </p:pic>
    </p:spTree>
    <p:extLst>
      <p:ext uri="{BB962C8B-B14F-4D97-AF65-F5344CB8AC3E}">
        <p14:creationId xmlns:p14="http://schemas.microsoft.com/office/powerpoint/2010/main" val="25031992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339338" y="1770362"/>
            <a:ext cx="10846676" cy="830997"/>
          </a:xfrm>
          <a:prstGeom prst="rect">
            <a:avLst/>
          </a:prstGeom>
          <a:noFill/>
        </p:spPr>
        <p:txBody>
          <a:bodyPr wrap="square" lIns="0" tIns="0" rIns="0" bIns="0" rtlCol="0">
            <a:spAutoFit/>
          </a:bodyPr>
          <a:lstStyle/>
          <a:p>
            <a:r>
              <a:rPr lang="en-GB" dirty="0">
                <a:solidFill>
                  <a:srgbClr val="000000"/>
                </a:solidFill>
                <a:latin typeface="Georgia" panose="02040502050405020303" pitchFamily="18" charset="0"/>
              </a:rPr>
              <a:t>H</a:t>
            </a:r>
            <a:r>
              <a:rPr lang="en-GB" b="0" i="0" u="none" strike="noStrike" dirty="0">
                <a:solidFill>
                  <a:srgbClr val="000000"/>
                </a:solidFill>
                <a:effectLst/>
                <a:latin typeface="Georgia" panose="02040502050405020303" pitchFamily="18" charset="0"/>
              </a:rPr>
              <a:t>ow do we decide how the tree splits into branches and which features are used at each level?</a:t>
            </a:r>
          </a:p>
          <a:p>
            <a:endParaRPr lang="en-GB" dirty="0">
              <a:solidFill>
                <a:srgbClr val="000000"/>
              </a:solidFill>
              <a:latin typeface="Georgia" panose="02040502050405020303" pitchFamily="18" charset="0"/>
            </a:endParaRPr>
          </a:p>
          <a:p>
            <a:pPr marL="285750" indent="-285750">
              <a:buFont typeface="Arial" panose="020B0604020202020204" pitchFamily="34" charset="0"/>
              <a:buChar char="•"/>
            </a:pPr>
            <a:r>
              <a:rPr lang="en-GB" b="1" dirty="0">
                <a:solidFill>
                  <a:srgbClr val="00B050"/>
                </a:solidFill>
                <a:latin typeface="Raleway" pitchFamily="2" charset="77"/>
              </a:rPr>
              <a:t>T</a:t>
            </a:r>
            <a:r>
              <a:rPr lang="en-GB" b="1" i="0" u="none" strike="noStrike" dirty="0">
                <a:solidFill>
                  <a:srgbClr val="00B050"/>
                </a:solidFill>
                <a:effectLst/>
                <a:latin typeface="Raleway" pitchFamily="2" charset="77"/>
              </a:rPr>
              <a:t>o use the features in descending order of importance </a:t>
            </a:r>
            <a:r>
              <a:rPr lang="en-GB" b="1" i="0" u="none" strike="noStrike" dirty="0">
                <a:solidFill>
                  <a:srgbClr val="00B050"/>
                </a:solidFill>
                <a:effectLst/>
                <a:latin typeface="Raleway" pitchFamily="2" charset="77"/>
                <a:sym typeface="Wingdings" pitchFamily="2" charset="2"/>
              </a:rPr>
              <a:t> </a:t>
            </a:r>
            <a:r>
              <a:rPr lang="en-GB" b="1" i="0" u="none" strike="noStrike" dirty="0">
                <a:solidFill>
                  <a:srgbClr val="FF0000"/>
                </a:solidFill>
                <a:effectLst/>
                <a:latin typeface="Raleway" pitchFamily="2" charset="77"/>
                <a:sym typeface="Wingdings" pitchFamily="2" charset="2"/>
              </a:rPr>
              <a:t>Informational content</a:t>
            </a:r>
            <a:endParaRPr lang="nl-NL" dirty="0">
              <a:solidFill>
                <a:srgbClr val="FF0000"/>
              </a:solidFill>
              <a:latin typeface="Georgia" panose="02040502050405020303" pitchFamily="18" charset="0"/>
            </a:endParaRPr>
          </a:p>
        </p:txBody>
      </p:sp>
      <p:sp>
        <p:nvSpPr>
          <p:cNvPr id="2" name="TextBox 1">
            <a:extLst>
              <a:ext uri="{FF2B5EF4-FFF2-40B4-BE49-F238E27FC236}">
                <a16:creationId xmlns:a16="http://schemas.microsoft.com/office/drawing/2014/main" id="{05C77DDB-DAAB-30AD-CEDB-0CB6AE430160}"/>
              </a:ext>
            </a:extLst>
          </p:cNvPr>
          <p:cNvSpPr txBox="1"/>
          <p:nvPr/>
        </p:nvSpPr>
        <p:spPr>
          <a:xfrm>
            <a:off x="339338" y="1091027"/>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Decision</a:t>
            </a:r>
            <a:r>
              <a:rPr lang="nl-NL" sz="3600" dirty="0">
                <a:solidFill>
                  <a:srgbClr val="0070C0"/>
                </a:solidFill>
                <a:latin typeface="Aharoni" panose="020F0502020204030204" pitchFamily="34" charset="0"/>
                <a:cs typeface="Aharoni" panose="020F0502020204030204" pitchFamily="34" charset="0"/>
              </a:rPr>
              <a:t> Tree</a:t>
            </a:r>
            <a:endParaRPr lang="en-NL" sz="3600" dirty="0">
              <a:solidFill>
                <a:srgbClr val="0070C0"/>
              </a:solidFill>
              <a:latin typeface="Aharoni" panose="020F0502020204030204" pitchFamily="34" charset="0"/>
              <a:cs typeface="Aharoni" panose="020F0502020204030204" pitchFamily="34" charset="0"/>
            </a:endParaRPr>
          </a:p>
        </p:txBody>
      </p:sp>
      <p:pic>
        <p:nvPicPr>
          <p:cNvPr id="4" name="Graphic 3">
            <a:extLst>
              <a:ext uri="{FF2B5EF4-FFF2-40B4-BE49-F238E27FC236}">
                <a16:creationId xmlns:a16="http://schemas.microsoft.com/office/drawing/2014/main" id="{74AA3C3B-259B-BD94-9C69-1592CA1F1CF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43552" y="3425646"/>
            <a:ext cx="4908070" cy="830996"/>
          </a:xfrm>
          <a:prstGeom prst="rect">
            <a:avLst/>
          </a:prstGeom>
        </p:spPr>
      </p:pic>
      <p:cxnSp>
        <p:nvCxnSpPr>
          <p:cNvPr id="6" name="Straight Arrow Connector 5">
            <a:extLst>
              <a:ext uri="{FF2B5EF4-FFF2-40B4-BE49-F238E27FC236}">
                <a16:creationId xmlns:a16="http://schemas.microsoft.com/office/drawing/2014/main" id="{C07DE73E-A745-8E50-E2FD-F989E0A02F00}"/>
              </a:ext>
            </a:extLst>
          </p:cNvPr>
          <p:cNvCxnSpPr/>
          <p:nvPr/>
        </p:nvCxnSpPr>
        <p:spPr>
          <a:xfrm flipV="1">
            <a:off x="2520778" y="4256642"/>
            <a:ext cx="1618736" cy="9455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5B0364D-3E4E-E296-0860-DEA2723F486E}"/>
              </a:ext>
            </a:extLst>
          </p:cNvPr>
          <p:cNvSpPr txBox="1"/>
          <p:nvPr/>
        </p:nvSpPr>
        <p:spPr>
          <a:xfrm>
            <a:off x="679622" y="5375189"/>
            <a:ext cx="2963930" cy="553998"/>
          </a:xfrm>
          <a:prstGeom prst="rect">
            <a:avLst/>
          </a:prstGeom>
          <a:noFill/>
        </p:spPr>
        <p:txBody>
          <a:bodyPr wrap="square" lIns="0" tIns="0" rIns="0" bIns="0" rtlCol="0">
            <a:spAutoFit/>
          </a:bodyPr>
          <a:lstStyle/>
          <a:p>
            <a:r>
              <a:rPr lang="en-GB" dirty="0">
                <a:solidFill>
                  <a:srgbClr val="000000"/>
                </a:solidFill>
                <a:latin typeface="Raleway" pitchFamily="2" charset="77"/>
              </a:rPr>
              <a:t>T</a:t>
            </a:r>
            <a:r>
              <a:rPr lang="en-GB" b="0" i="0" u="none" strike="noStrike" dirty="0">
                <a:solidFill>
                  <a:srgbClr val="000000"/>
                </a:solidFill>
                <a:effectLst/>
                <a:latin typeface="Raleway" pitchFamily="2" charset="77"/>
              </a:rPr>
              <a:t>he information we get when the value is revealed</a:t>
            </a:r>
            <a:endParaRPr lang="en-NL" dirty="0"/>
          </a:p>
        </p:txBody>
      </p:sp>
      <p:sp>
        <p:nvSpPr>
          <p:cNvPr id="9" name="TextBox 8">
            <a:extLst>
              <a:ext uri="{FF2B5EF4-FFF2-40B4-BE49-F238E27FC236}">
                <a16:creationId xmlns:a16="http://schemas.microsoft.com/office/drawing/2014/main" id="{FBEFA5D4-DB82-ED8A-BA4A-26A13FAEDA11}"/>
              </a:ext>
            </a:extLst>
          </p:cNvPr>
          <p:cNvSpPr txBox="1"/>
          <p:nvPr/>
        </p:nvSpPr>
        <p:spPr>
          <a:xfrm>
            <a:off x="8723870" y="5495932"/>
            <a:ext cx="2928551" cy="276999"/>
          </a:xfrm>
          <a:prstGeom prst="rect">
            <a:avLst/>
          </a:prstGeom>
          <a:noFill/>
        </p:spPr>
        <p:txBody>
          <a:bodyPr wrap="square" lIns="0" tIns="0" rIns="0" bIns="0" rtlCol="0">
            <a:spAutoFit/>
          </a:bodyPr>
          <a:lstStyle/>
          <a:p>
            <a:r>
              <a:rPr lang="en-GB" b="0" i="0" u="none" strike="noStrike" dirty="0">
                <a:solidFill>
                  <a:srgbClr val="000000"/>
                </a:solidFill>
                <a:effectLst/>
                <a:latin typeface="Raleway" pitchFamily="2" charset="77"/>
              </a:rPr>
              <a:t>associated probabilities</a:t>
            </a:r>
            <a:endParaRPr lang="en-NL" dirty="0"/>
          </a:p>
        </p:txBody>
      </p:sp>
      <p:cxnSp>
        <p:nvCxnSpPr>
          <p:cNvPr id="11" name="Straight Arrow Connector 10">
            <a:extLst>
              <a:ext uri="{FF2B5EF4-FFF2-40B4-BE49-F238E27FC236}">
                <a16:creationId xmlns:a16="http://schemas.microsoft.com/office/drawing/2014/main" id="{2109E331-C4CC-BA28-E5B0-B147E15FB4E8}"/>
              </a:ext>
            </a:extLst>
          </p:cNvPr>
          <p:cNvCxnSpPr>
            <a:cxnSpLocks/>
          </p:cNvCxnSpPr>
          <p:nvPr/>
        </p:nvCxnSpPr>
        <p:spPr>
          <a:xfrm flipH="1" flipV="1">
            <a:off x="7061414" y="4151870"/>
            <a:ext cx="1996089" cy="13440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5">
            <a:extLst>
              <a:ext uri="{FF2B5EF4-FFF2-40B4-BE49-F238E27FC236}">
                <a16:creationId xmlns:a16="http://schemas.microsoft.com/office/drawing/2014/main" id="{9ED50B9D-CF06-9083-A206-682EAD763524}"/>
              </a:ext>
            </a:extLst>
          </p:cNvPr>
          <p:cNvSpPr>
            <a:spLocks noChangeArrowheads="1"/>
          </p:cNvSpPr>
          <p:nvPr/>
        </p:nvSpPr>
        <p:spPr bwMode="auto">
          <a:xfrm>
            <a:off x="4139514" y="5017200"/>
            <a:ext cx="1219517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NL" altLang="en-NL" sz="1300" b="0" i="0" u="none" strike="noStrike" cap="none" normalizeH="0" baseline="0" dirty="0">
                <a:ln>
                  <a:noFill/>
                </a:ln>
                <a:solidFill>
                  <a:srgbClr val="000000"/>
                </a:solidFill>
                <a:effectLst/>
                <a:latin typeface="Raleway" pitchFamily="2" charset="77"/>
              </a:rPr>
              <a:t>possible feature values </a:t>
            </a:r>
            <a:r>
              <a:rPr kumimoji="0" lang="en-NL" altLang="en-NL" sz="1000" b="0" i="0" u="none" strike="noStrike" cap="none" normalizeH="0" baseline="0" dirty="0">
                <a:ln>
                  <a:noFill/>
                </a:ln>
                <a:solidFill>
                  <a:schemeClr val="tx1"/>
                </a:solidFill>
                <a:effectLst/>
              </a:rPr>
              <a:t>  </a:t>
            </a:r>
            <a:r>
              <a:rPr kumimoji="0" lang="en-NL" altLang="en-NL" sz="1500" b="0" i="0" u="none" strike="noStrike" cap="none" normalizeH="0" baseline="0" dirty="0">
                <a:ln>
                  <a:noFill/>
                </a:ln>
                <a:solidFill>
                  <a:schemeClr val="tx1"/>
                </a:solidFill>
                <a:effectLst/>
              </a:rPr>
              <a:t>                    </a:t>
            </a:r>
            <a:endParaRPr kumimoji="0" lang="en-NL" altLang="en-NL" sz="1800" b="0" i="0" u="none" strike="noStrike" cap="none" normalizeH="0" baseline="0" dirty="0">
              <a:ln>
                <a:noFill/>
              </a:ln>
              <a:solidFill>
                <a:schemeClr val="tx1"/>
              </a:solidFill>
              <a:effectLst/>
              <a:latin typeface="Arial" panose="020B0604020202020204" pitchFamily="34" charset="0"/>
            </a:endParaRPr>
          </a:p>
        </p:txBody>
      </p:sp>
      <p:sp>
        <p:nvSpPr>
          <p:cNvPr id="20" name="AutoShape 6" descr="\{y_1, ..., y_k\}">
            <a:extLst>
              <a:ext uri="{FF2B5EF4-FFF2-40B4-BE49-F238E27FC236}">
                <a16:creationId xmlns:a16="http://schemas.microsoft.com/office/drawing/2014/main" id="{F298786C-5740-22B0-1FAF-3749680AB0E8}"/>
              </a:ext>
            </a:extLst>
          </p:cNvPr>
          <p:cNvSpPr>
            <a:spLocks noChangeAspect="1" noChangeArrowheads="1"/>
          </p:cNvSpPr>
          <p:nvPr/>
        </p:nvSpPr>
        <p:spPr bwMode="auto">
          <a:xfrm>
            <a:off x="6394579" y="6101506"/>
            <a:ext cx="1016000" cy="2413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pic>
        <p:nvPicPr>
          <p:cNvPr id="22" name="Graphic 21">
            <a:extLst>
              <a:ext uri="{FF2B5EF4-FFF2-40B4-BE49-F238E27FC236}">
                <a16:creationId xmlns:a16="http://schemas.microsoft.com/office/drawing/2014/main" id="{E3C03E9B-ECD3-5E60-3D7E-E7BC04165AD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77079" y="4977398"/>
            <a:ext cx="635000" cy="139700"/>
          </a:xfrm>
          <a:prstGeom prst="rect">
            <a:avLst/>
          </a:prstGeom>
        </p:spPr>
      </p:pic>
      <p:sp>
        <p:nvSpPr>
          <p:cNvPr id="24" name="TextBox 23">
            <a:extLst>
              <a:ext uri="{FF2B5EF4-FFF2-40B4-BE49-F238E27FC236}">
                <a16:creationId xmlns:a16="http://schemas.microsoft.com/office/drawing/2014/main" id="{A6F0A33E-8AFC-463D-B2BE-ECD7DB729B2C}"/>
              </a:ext>
            </a:extLst>
          </p:cNvPr>
          <p:cNvSpPr txBox="1"/>
          <p:nvPr/>
        </p:nvSpPr>
        <p:spPr>
          <a:xfrm>
            <a:off x="358776" y="6204072"/>
            <a:ext cx="12071606" cy="646331"/>
          </a:xfrm>
          <a:prstGeom prst="rect">
            <a:avLst/>
          </a:prstGeom>
          <a:noFill/>
        </p:spPr>
        <p:txBody>
          <a:bodyPr wrap="square">
            <a:spAutoFit/>
          </a:bodyPr>
          <a:lstStyle/>
          <a:p>
            <a:r>
              <a:rPr lang="en-GB" b="1" i="0" u="none" strike="noStrike" dirty="0">
                <a:solidFill>
                  <a:srgbClr val="FF0000"/>
                </a:solidFill>
                <a:effectLst/>
                <a:latin typeface="Raleway" pitchFamily="2" charset="77"/>
              </a:rPr>
              <a:t>when a feature’s values divide the data entries into approximately equal groups, then the informational content is higher, and the feature should be used early in the tree</a:t>
            </a:r>
            <a:endParaRPr lang="en-NL" dirty="0">
              <a:solidFill>
                <a:srgbClr val="FF0000"/>
              </a:solidFill>
            </a:endParaRPr>
          </a:p>
        </p:txBody>
      </p:sp>
    </p:spTree>
    <p:extLst>
      <p:ext uri="{BB962C8B-B14F-4D97-AF65-F5344CB8AC3E}">
        <p14:creationId xmlns:p14="http://schemas.microsoft.com/office/powerpoint/2010/main" val="712201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 calcmode="lin" valueType="num">
                                      <p:cBhvr additive="base">
                                        <p:cTn id="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24">
                                            <p:txEl>
                                              <p:pRg st="0" end="0"/>
                                            </p:txEl>
                                          </p:spTgt>
                                        </p:tgtEl>
                                        <p:attrNameLst>
                                          <p:attrName>style.visibility</p:attrName>
                                        </p:attrNameLst>
                                      </p:cBhvr>
                                      <p:to>
                                        <p:strVal val="visible"/>
                                      </p:to>
                                    </p:set>
                                    <p:animEffect transition="in" filter="blinds(horizontal)">
                                      <p:cBhvr>
                                        <p:cTn id="13"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339338" y="1985863"/>
            <a:ext cx="10846676" cy="3462486"/>
          </a:xfrm>
          <a:prstGeom prst="rect">
            <a:avLst/>
          </a:prstGeom>
          <a:noFill/>
        </p:spPr>
        <p:txBody>
          <a:bodyPr wrap="square" lIns="0" tIns="0" rIns="0" bIns="0" rtlCol="0">
            <a:spAutoFit/>
          </a:bodyPr>
          <a:lstStyle/>
          <a:p>
            <a:pPr marL="285750" indent="-285750">
              <a:lnSpc>
                <a:spcPct val="150000"/>
              </a:lnSpc>
              <a:buFont typeface="Arial" panose="020B0604020202020204" pitchFamily="34" charset="0"/>
              <a:buChar char="•"/>
            </a:pPr>
            <a:r>
              <a:rPr lang="en-US" dirty="0">
                <a:latin typeface="Georgia" panose="02040502050405020303" pitchFamily="18" charset="0"/>
              </a:rPr>
              <a:t>The famous ones are C4.5 and CART</a:t>
            </a:r>
          </a:p>
          <a:p>
            <a:pPr marL="285750" indent="-285750">
              <a:lnSpc>
                <a:spcPct val="150000"/>
              </a:lnSpc>
              <a:buFont typeface="Arial" panose="020B0604020202020204" pitchFamily="34" charset="0"/>
              <a:buChar char="•"/>
            </a:pPr>
            <a:r>
              <a:rPr lang="en-US" dirty="0">
                <a:solidFill>
                  <a:srgbClr val="FF0000"/>
                </a:solidFill>
                <a:latin typeface="Georgia" panose="02040502050405020303" pitchFamily="18" charset="0"/>
              </a:rPr>
              <a:t>The tend to overfit (low bias and high variance)</a:t>
            </a:r>
          </a:p>
          <a:p>
            <a:pPr marL="285750" indent="-285750">
              <a:lnSpc>
                <a:spcPct val="150000"/>
              </a:lnSpc>
              <a:buFont typeface="Arial" panose="020B0604020202020204" pitchFamily="34" charset="0"/>
              <a:buChar char="•"/>
            </a:pPr>
            <a:r>
              <a:rPr lang="en-US" dirty="0">
                <a:solidFill>
                  <a:srgbClr val="FF0000"/>
                </a:solidFill>
                <a:latin typeface="Georgia" panose="02040502050405020303" pitchFamily="18" charset="0"/>
              </a:rPr>
              <a:t>Splitting is linearly</a:t>
            </a:r>
          </a:p>
          <a:p>
            <a:pPr marL="285750" indent="-285750">
              <a:buFont typeface="Arial" panose="020B0604020202020204" pitchFamily="34" charset="0"/>
              <a:buChar char="•"/>
            </a:pPr>
            <a:endParaRPr lang="en-US" dirty="0">
              <a:solidFill>
                <a:srgbClr val="FF0000"/>
              </a:solidFill>
              <a:latin typeface="Georgia" panose="02040502050405020303" pitchFamily="18" charset="0"/>
            </a:endParaRPr>
          </a:p>
          <a:p>
            <a:pPr marL="285750" indent="-285750">
              <a:lnSpc>
                <a:spcPct val="150000"/>
              </a:lnSpc>
              <a:buFont typeface="Arial" panose="020B0604020202020204" pitchFamily="34" charset="0"/>
              <a:buChar char="•"/>
            </a:pPr>
            <a:r>
              <a:rPr lang="en-US" dirty="0">
                <a:solidFill>
                  <a:srgbClr val="00B050"/>
                </a:solidFill>
                <a:latin typeface="Georgia" panose="02040502050405020303" pitchFamily="18" charset="0"/>
              </a:rPr>
              <a:t>That is why random forests are using more often than trees.</a:t>
            </a:r>
          </a:p>
          <a:p>
            <a:pPr marL="742950" lvl="1" indent="-285750">
              <a:lnSpc>
                <a:spcPct val="150000"/>
              </a:lnSpc>
              <a:buFont typeface="Arial" panose="020B0604020202020204" pitchFamily="34" charset="0"/>
              <a:buChar char="•"/>
            </a:pPr>
            <a:r>
              <a:rPr lang="en-US" dirty="0">
                <a:solidFill>
                  <a:srgbClr val="00B050"/>
                </a:solidFill>
                <a:latin typeface="Georgia" panose="02040502050405020303" pitchFamily="18" charset="0"/>
              </a:rPr>
              <a:t>It is and </a:t>
            </a:r>
            <a:r>
              <a:rPr lang="en-US" dirty="0">
                <a:solidFill>
                  <a:srgbClr val="FF0000"/>
                </a:solidFill>
                <a:latin typeface="Georgia" panose="02040502050405020303" pitchFamily="18" charset="0"/>
              </a:rPr>
              <a:t>ensemble</a:t>
            </a:r>
            <a:r>
              <a:rPr lang="en-US" dirty="0">
                <a:solidFill>
                  <a:srgbClr val="00B050"/>
                </a:solidFill>
                <a:latin typeface="Georgia" panose="02040502050405020303" pitchFamily="18" charset="0"/>
              </a:rPr>
              <a:t> method </a:t>
            </a:r>
          </a:p>
          <a:p>
            <a:pPr marL="742950" lvl="1" indent="-285750">
              <a:lnSpc>
                <a:spcPct val="150000"/>
              </a:lnSpc>
              <a:buFont typeface="Arial" panose="020B0604020202020204" pitchFamily="34" charset="0"/>
              <a:buChar char="•"/>
            </a:pPr>
            <a:r>
              <a:rPr lang="en-GB" b="0" i="0" u="none" strike="noStrike" dirty="0">
                <a:solidFill>
                  <a:srgbClr val="202122"/>
                </a:solidFill>
                <a:effectLst/>
                <a:latin typeface="Georgia" panose="02040502050405020303" pitchFamily="18" charset="0"/>
              </a:rPr>
              <a:t>Random forests generally outperform </a:t>
            </a:r>
            <a:r>
              <a:rPr lang="en-GB" b="0" i="0" strike="noStrike" dirty="0">
                <a:solidFill>
                  <a:srgbClr val="0B0080"/>
                </a:solidFill>
                <a:effectLst/>
                <a:latin typeface="Georgia" panose="02040502050405020303" pitchFamily="18" charset="0"/>
              </a:rPr>
              <a:t>decision trees</a:t>
            </a:r>
            <a:r>
              <a:rPr lang="en-GB" b="0" i="0" u="none" strike="noStrike" dirty="0">
                <a:solidFill>
                  <a:srgbClr val="202122"/>
                </a:solidFill>
                <a:effectLst/>
                <a:latin typeface="Georgia" panose="02040502050405020303" pitchFamily="18" charset="0"/>
              </a:rPr>
              <a:t>, </a:t>
            </a:r>
          </a:p>
          <a:p>
            <a:pPr lvl="1">
              <a:lnSpc>
                <a:spcPct val="150000"/>
              </a:lnSpc>
            </a:pPr>
            <a:r>
              <a:rPr lang="en-GB" b="0" i="0" u="none" strike="noStrike" dirty="0">
                <a:solidFill>
                  <a:srgbClr val="202122"/>
                </a:solidFill>
                <a:effectLst/>
                <a:latin typeface="Georgia" panose="02040502050405020303" pitchFamily="18" charset="0"/>
              </a:rPr>
              <a:t>but their accuracy is lower than gradient boosted trees</a:t>
            </a:r>
            <a:endParaRPr lang="en-US" dirty="0">
              <a:latin typeface="Georgia" panose="02040502050405020303" pitchFamily="18" charset="0"/>
            </a:endParaRPr>
          </a:p>
          <a:p>
            <a:endParaRPr lang="nl-NL" dirty="0"/>
          </a:p>
        </p:txBody>
      </p:sp>
      <p:sp>
        <p:nvSpPr>
          <p:cNvPr id="3" name="TextBox 2">
            <a:extLst>
              <a:ext uri="{FF2B5EF4-FFF2-40B4-BE49-F238E27FC236}">
                <a16:creationId xmlns:a16="http://schemas.microsoft.com/office/drawing/2014/main" id="{243E08FD-177A-38B0-CDA6-25BBAF0B9843}"/>
              </a:ext>
            </a:extLst>
          </p:cNvPr>
          <p:cNvSpPr txBox="1"/>
          <p:nvPr/>
        </p:nvSpPr>
        <p:spPr>
          <a:xfrm>
            <a:off x="339338" y="1091027"/>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Decision</a:t>
            </a:r>
            <a:r>
              <a:rPr lang="nl-NL" sz="3600" dirty="0">
                <a:solidFill>
                  <a:srgbClr val="0070C0"/>
                </a:solidFill>
                <a:latin typeface="Aharoni" panose="020F0502020204030204" pitchFamily="34" charset="0"/>
                <a:cs typeface="Aharoni" panose="020F0502020204030204" pitchFamily="34" charset="0"/>
              </a:rPr>
              <a:t> Tree</a:t>
            </a:r>
            <a:endParaRPr lang="en-NL" sz="3600" dirty="0">
              <a:solidFill>
                <a:srgbClr val="0070C0"/>
              </a:solidFill>
              <a:latin typeface="Aharoni" panose="020F0502020204030204" pitchFamily="34" charset="0"/>
              <a:cs typeface="Aharoni" panose="020F0502020204030204" pitchFamily="34" charset="0"/>
            </a:endParaRPr>
          </a:p>
        </p:txBody>
      </p:sp>
      <p:pic>
        <p:nvPicPr>
          <p:cNvPr id="5" name="Picture 4" descr="Diagram&#10;&#10;Description automatically generated">
            <a:extLst>
              <a:ext uri="{FF2B5EF4-FFF2-40B4-BE49-F238E27FC236}">
                <a16:creationId xmlns:a16="http://schemas.microsoft.com/office/drawing/2014/main" id="{AA7547B9-8BCF-0AC7-87F6-B8970C3C7F6A}"/>
              </a:ext>
            </a:extLst>
          </p:cNvPr>
          <p:cNvPicPr>
            <a:picLocks noChangeAspect="1"/>
          </p:cNvPicPr>
          <p:nvPr/>
        </p:nvPicPr>
        <p:blipFill>
          <a:blip r:embed="rId2"/>
          <a:stretch>
            <a:fillRect/>
          </a:stretch>
        </p:blipFill>
        <p:spPr>
          <a:xfrm>
            <a:off x="7333262" y="3429000"/>
            <a:ext cx="4699000" cy="3187700"/>
          </a:xfrm>
          <a:prstGeom prst="rect">
            <a:avLst/>
          </a:prstGeom>
        </p:spPr>
      </p:pic>
    </p:spTree>
    <p:extLst>
      <p:ext uri="{BB962C8B-B14F-4D97-AF65-F5344CB8AC3E}">
        <p14:creationId xmlns:p14="http://schemas.microsoft.com/office/powerpoint/2010/main" val="6620395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339338" y="1763442"/>
            <a:ext cx="10846676" cy="110799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dirty="0">
                <a:latin typeface="Georgia" panose="02040502050405020303" pitchFamily="18" charset="0"/>
              </a:rPr>
              <a:t>Bias: How close the model can map input to output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nl-NL" dirty="0"/>
          </a:p>
        </p:txBody>
      </p:sp>
      <p:sp>
        <p:nvSpPr>
          <p:cNvPr id="2" name="TextBox 1">
            <a:extLst>
              <a:ext uri="{FF2B5EF4-FFF2-40B4-BE49-F238E27FC236}">
                <a16:creationId xmlns:a16="http://schemas.microsoft.com/office/drawing/2014/main" id="{2ADE36D5-012D-0522-A80A-E9901B069935}"/>
              </a:ext>
            </a:extLst>
          </p:cNvPr>
          <p:cNvSpPr txBox="1"/>
          <p:nvPr/>
        </p:nvSpPr>
        <p:spPr>
          <a:xfrm>
            <a:off x="339338" y="1091027"/>
            <a:ext cx="6722076" cy="553998"/>
          </a:xfrm>
          <a:prstGeom prst="rect">
            <a:avLst/>
          </a:prstGeom>
          <a:noFill/>
        </p:spPr>
        <p:txBody>
          <a:bodyPr wrap="square" lIns="0" tIns="0" rIns="0" bIns="0" rtlCol="0">
            <a:spAutoFit/>
          </a:bodyPr>
          <a:lstStyle/>
          <a:p>
            <a:r>
              <a:rPr lang="nl-NL" sz="3600" dirty="0">
                <a:solidFill>
                  <a:srgbClr val="0070C0"/>
                </a:solidFill>
                <a:latin typeface="Aharoni" panose="020F0502020204030204" pitchFamily="34" charset="0"/>
                <a:cs typeface="Aharoni" panose="020F0502020204030204" pitchFamily="34" charset="0"/>
              </a:rPr>
              <a:t>Bias-</a:t>
            </a:r>
            <a:r>
              <a:rPr lang="nl-NL" sz="3600" dirty="0" err="1">
                <a:solidFill>
                  <a:srgbClr val="0070C0"/>
                </a:solidFill>
                <a:latin typeface="Aharoni" panose="020F0502020204030204" pitchFamily="34" charset="0"/>
                <a:cs typeface="Aharoni" panose="020F0502020204030204" pitchFamily="34" charset="0"/>
              </a:rPr>
              <a:t>variance</a:t>
            </a:r>
            <a:endParaRPr lang="en-NL" sz="3600" dirty="0">
              <a:solidFill>
                <a:srgbClr val="0070C0"/>
              </a:solidFill>
              <a:latin typeface="Aharoni" panose="020F0502020204030204" pitchFamily="34" charset="0"/>
              <a:cs typeface="Aharoni" panose="020F0502020204030204" pitchFamily="34" charset="0"/>
            </a:endParaRPr>
          </a:p>
        </p:txBody>
      </p:sp>
    </p:spTree>
    <p:extLst>
      <p:ext uri="{BB962C8B-B14F-4D97-AF65-F5344CB8AC3E}">
        <p14:creationId xmlns:p14="http://schemas.microsoft.com/office/powerpoint/2010/main" val="42382085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30078311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28760830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13423609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665993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pic>
        <p:nvPicPr>
          <p:cNvPr id="3" name="Picture 2">
            <a:extLst>
              <a:ext uri="{FF2B5EF4-FFF2-40B4-BE49-F238E27FC236}">
                <a16:creationId xmlns:a16="http://schemas.microsoft.com/office/drawing/2014/main" id="{34943882-D918-B862-9A5D-C1F52F52DC1A}"/>
              </a:ext>
            </a:extLst>
          </p:cNvPr>
          <p:cNvPicPr>
            <a:picLocks noChangeAspect="1"/>
          </p:cNvPicPr>
          <p:nvPr/>
        </p:nvPicPr>
        <p:blipFill>
          <a:blip r:embed="rId2"/>
          <a:stretch>
            <a:fillRect/>
          </a:stretch>
        </p:blipFill>
        <p:spPr>
          <a:xfrm>
            <a:off x="2211387" y="963827"/>
            <a:ext cx="7772400" cy="5325715"/>
          </a:xfrm>
          <a:prstGeom prst="rect">
            <a:avLst/>
          </a:prstGeom>
        </p:spPr>
      </p:pic>
      <p:sp>
        <p:nvSpPr>
          <p:cNvPr id="4" name="TextBox 3">
            <a:extLst>
              <a:ext uri="{FF2B5EF4-FFF2-40B4-BE49-F238E27FC236}">
                <a16:creationId xmlns:a16="http://schemas.microsoft.com/office/drawing/2014/main" id="{0155C539-F285-B1FF-64D6-BC4D2FF5ECAD}"/>
              </a:ext>
            </a:extLst>
          </p:cNvPr>
          <p:cNvSpPr txBox="1"/>
          <p:nvPr/>
        </p:nvSpPr>
        <p:spPr>
          <a:xfrm>
            <a:off x="160637" y="6574480"/>
            <a:ext cx="1111586" cy="184666"/>
          </a:xfrm>
          <a:prstGeom prst="rect">
            <a:avLst/>
          </a:prstGeom>
          <a:noFill/>
        </p:spPr>
        <p:txBody>
          <a:bodyPr wrap="none" lIns="0" tIns="0" rIns="0" bIns="0" rtlCol="0">
            <a:spAutoFit/>
          </a:bodyPr>
          <a:lstStyle/>
          <a:p>
            <a:r>
              <a:rPr lang="en-GB" sz="1200" dirty="0"/>
              <a:t>Source: V</a:t>
            </a:r>
            <a:r>
              <a:rPr lang="en-NL" sz="1200" dirty="0"/>
              <a:t>a3k.com</a:t>
            </a:r>
          </a:p>
        </p:txBody>
      </p:sp>
    </p:spTree>
    <p:extLst>
      <p:ext uri="{BB962C8B-B14F-4D97-AF65-F5344CB8AC3E}">
        <p14:creationId xmlns:p14="http://schemas.microsoft.com/office/powerpoint/2010/main" val="36518118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40817686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7436483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8070961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2039242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4250783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34129739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9922117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21368307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37908464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1238271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2E93FB08-DD72-4B82-A04C-FA694763BDD1}"/>
              </a:ext>
            </a:extLst>
          </p:cNvPr>
          <p:cNvSpPr txBox="1"/>
          <p:nvPr/>
        </p:nvSpPr>
        <p:spPr>
          <a:xfrm>
            <a:off x="2551197" y="1112107"/>
            <a:ext cx="6722076" cy="553998"/>
          </a:xfrm>
          <a:prstGeom prst="rect">
            <a:avLst/>
          </a:prstGeom>
          <a:noFill/>
        </p:spPr>
        <p:txBody>
          <a:bodyPr wrap="square" lIns="0" tIns="0" rIns="0" bIns="0" rtlCol="0">
            <a:spAutoFit/>
          </a:bodyPr>
          <a:lstStyle/>
          <a:p>
            <a:pPr algn="ctr"/>
            <a:r>
              <a:rPr lang="en-NL" sz="3600" dirty="0">
                <a:solidFill>
                  <a:srgbClr val="0070C0"/>
                </a:solidFill>
                <a:latin typeface="Aharoni" panose="020F0502020204030204" pitchFamily="34" charset="0"/>
                <a:cs typeface="Aharoni" panose="020F0502020204030204" pitchFamily="34" charset="0"/>
              </a:rPr>
              <a:t>Learning vs Intelligence </a:t>
            </a:r>
          </a:p>
        </p:txBody>
      </p:sp>
      <p:pic>
        <p:nvPicPr>
          <p:cNvPr id="6" name="Picture 5">
            <a:extLst>
              <a:ext uri="{FF2B5EF4-FFF2-40B4-BE49-F238E27FC236}">
                <a16:creationId xmlns:a16="http://schemas.microsoft.com/office/drawing/2014/main" id="{5EFE61F1-8DF2-404A-C299-8E72A7CEF66C}"/>
              </a:ext>
            </a:extLst>
          </p:cNvPr>
          <p:cNvPicPr>
            <a:picLocks noChangeAspect="1"/>
          </p:cNvPicPr>
          <p:nvPr/>
        </p:nvPicPr>
        <p:blipFill>
          <a:blip r:embed="rId2"/>
          <a:stretch>
            <a:fillRect/>
          </a:stretch>
        </p:blipFill>
        <p:spPr>
          <a:xfrm>
            <a:off x="2026035" y="1855774"/>
            <a:ext cx="7772400" cy="4928839"/>
          </a:xfrm>
          <a:prstGeom prst="rect">
            <a:avLst/>
          </a:prstGeom>
        </p:spPr>
      </p:pic>
    </p:spTree>
    <p:extLst>
      <p:ext uri="{BB962C8B-B14F-4D97-AF65-F5344CB8AC3E}">
        <p14:creationId xmlns:p14="http://schemas.microsoft.com/office/powerpoint/2010/main" val="37950365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Tree>
    <p:extLst>
      <p:ext uri="{BB962C8B-B14F-4D97-AF65-F5344CB8AC3E}">
        <p14:creationId xmlns:p14="http://schemas.microsoft.com/office/powerpoint/2010/main" val="2831935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2E93FB08-DD72-4B82-A04C-FA694763BDD1}"/>
              </a:ext>
            </a:extLst>
          </p:cNvPr>
          <p:cNvSpPr txBox="1"/>
          <p:nvPr/>
        </p:nvSpPr>
        <p:spPr>
          <a:xfrm>
            <a:off x="2551197" y="1112107"/>
            <a:ext cx="6722076" cy="553998"/>
          </a:xfrm>
          <a:prstGeom prst="rect">
            <a:avLst/>
          </a:prstGeom>
          <a:noFill/>
        </p:spPr>
        <p:txBody>
          <a:bodyPr wrap="square" lIns="0" tIns="0" rIns="0" bIns="0" rtlCol="0">
            <a:spAutoFit/>
          </a:bodyPr>
          <a:lstStyle/>
          <a:p>
            <a:pPr algn="ctr"/>
            <a:r>
              <a:rPr lang="en-GB" sz="3600" dirty="0">
                <a:solidFill>
                  <a:srgbClr val="0070C0"/>
                </a:solidFill>
                <a:latin typeface="Aharoni" panose="020F0502020204030204" pitchFamily="34" charset="0"/>
                <a:cs typeface="Aharoni" panose="020F0502020204030204" pitchFamily="34" charset="0"/>
              </a:rPr>
              <a:t>W</a:t>
            </a:r>
            <a:r>
              <a:rPr lang="en-NL" sz="3600" dirty="0">
                <a:solidFill>
                  <a:srgbClr val="0070C0"/>
                </a:solidFill>
                <a:latin typeface="Aharoni" panose="020F0502020204030204" pitchFamily="34" charset="0"/>
                <a:cs typeface="Aharoni" panose="020F0502020204030204" pitchFamily="34" charset="0"/>
              </a:rPr>
              <a:t>hat is ML?</a:t>
            </a:r>
          </a:p>
        </p:txBody>
      </p:sp>
      <p:sp>
        <p:nvSpPr>
          <p:cNvPr id="3" name="TextBox 2">
            <a:extLst>
              <a:ext uri="{FF2B5EF4-FFF2-40B4-BE49-F238E27FC236}">
                <a16:creationId xmlns:a16="http://schemas.microsoft.com/office/drawing/2014/main" id="{3B833097-63B7-3F77-12BD-59B8E0E5DF09}"/>
              </a:ext>
            </a:extLst>
          </p:cNvPr>
          <p:cNvSpPr txBox="1"/>
          <p:nvPr/>
        </p:nvSpPr>
        <p:spPr>
          <a:xfrm>
            <a:off x="314625" y="2180278"/>
            <a:ext cx="11565924" cy="492443"/>
          </a:xfrm>
          <a:prstGeom prst="rect">
            <a:avLst/>
          </a:prstGeom>
          <a:noFill/>
        </p:spPr>
        <p:txBody>
          <a:bodyPr wrap="square" lIns="0" tIns="0" rIns="0" bIns="0" rtlCol="0">
            <a:spAutoFit/>
          </a:bodyPr>
          <a:lstStyle/>
          <a:p>
            <a:pPr algn="ctr"/>
            <a:r>
              <a:rPr lang="nl-NL" sz="3200" dirty="0">
                <a:latin typeface="Aharoni" panose="020F0502020204030204" pitchFamily="34" charset="0"/>
                <a:cs typeface="Aharoni" panose="020F0502020204030204" pitchFamily="34" charset="0"/>
              </a:rPr>
              <a:t>ML is </a:t>
            </a:r>
            <a:r>
              <a:rPr lang="nl-NL" sz="3200" dirty="0" err="1">
                <a:latin typeface="Aharoni" panose="020F0502020204030204" pitchFamily="34" charset="0"/>
                <a:cs typeface="Aharoni" panose="020F0502020204030204" pitchFamily="34" charset="0"/>
              </a:rPr>
              <a:t>nothing</a:t>
            </a:r>
            <a:r>
              <a:rPr lang="nl-NL" sz="3200" dirty="0">
                <a:latin typeface="Aharoni" panose="020F0502020204030204" pitchFamily="34" charset="0"/>
                <a:cs typeface="Aharoni" panose="020F0502020204030204" pitchFamily="34" charset="0"/>
              </a:rPr>
              <a:t> but a </a:t>
            </a:r>
            <a:r>
              <a:rPr lang="nl-NL" sz="3200" dirty="0" err="1">
                <a:latin typeface="Aharoni" panose="020F0502020204030204" pitchFamily="34" charset="0"/>
                <a:cs typeface="Aharoni" panose="020F0502020204030204" pitchFamily="34" charset="0"/>
              </a:rPr>
              <a:t>geomtry</a:t>
            </a:r>
            <a:r>
              <a:rPr lang="nl-NL" sz="3200" dirty="0">
                <a:latin typeface="Aharoni" panose="020F0502020204030204" pitchFamily="34" charset="0"/>
                <a:cs typeface="Aharoni" panose="020F0502020204030204" pitchFamily="34" charset="0"/>
              </a:rPr>
              <a:t> </a:t>
            </a:r>
            <a:r>
              <a:rPr lang="nl-NL" sz="3200" dirty="0" err="1">
                <a:latin typeface="Aharoni" panose="020F0502020204030204" pitchFamily="34" charset="0"/>
                <a:cs typeface="Aharoni" panose="020F0502020204030204" pitchFamily="34" charset="0"/>
              </a:rPr>
              <a:t>problem</a:t>
            </a:r>
            <a:endParaRPr lang="en-NL" sz="3200" dirty="0">
              <a:latin typeface="Aharoni" panose="020F0502020204030204" pitchFamily="34" charset="0"/>
              <a:cs typeface="Aharoni" panose="020F0502020204030204" pitchFamily="34" charset="0"/>
            </a:endParaRPr>
          </a:p>
        </p:txBody>
      </p:sp>
      <p:pic>
        <p:nvPicPr>
          <p:cNvPr id="5" name="Picture 4">
            <a:extLst>
              <a:ext uri="{FF2B5EF4-FFF2-40B4-BE49-F238E27FC236}">
                <a16:creationId xmlns:a16="http://schemas.microsoft.com/office/drawing/2014/main" id="{15CD4651-44C4-95B1-DFE6-9445F563CB59}"/>
              </a:ext>
            </a:extLst>
          </p:cNvPr>
          <p:cNvPicPr>
            <a:picLocks noChangeAspect="1"/>
          </p:cNvPicPr>
          <p:nvPr/>
        </p:nvPicPr>
        <p:blipFill>
          <a:blip r:embed="rId2"/>
          <a:stretch>
            <a:fillRect/>
          </a:stretch>
        </p:blipFill>
        <p:spPr>
          <a:xfrm>
            <a:off x="3228866" y="3085070"/>
            <a:ext cx="5366738" cy="3542047"/>
          </a:xfrm>
          <a:prstGeom prst="rect">
            <a:avLst/>
          </a:prstGeom>
        </p:spPr>
      </p:pic>
    </p:spTree>
    <p:extLst>
      <p:ext uri="{BB962C8B-B14F-4D97-AF65-F5344CB8AC3E}">
        <p14:creationId xmlns:p14="http://schemas.microsoft.com/office/powerpoint/2010/main" val="2502652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723F619-35A1-4624-85C0-ABA46BA97178}"/>
              </a:ext>
            </a:extLst>
          </p:cNvPr>
          <p:cNvSpPr txBox="1"/>
          <p:nvPr/>
        </p:nvSpPr>
        <p:spPr>
          <a:xfrm>
            <a:off x="674249" y="1368026"/>
            <a:ext cx="10846676" cy="1107996"/>
          </a:xfrm>
          <a:prstGeom prst="rect">
            <a:avLst/>
          </a:prstGeom>
          <a:noFill/>
        </p:spPr>
        <p:txBody>
          <a:bodyPr wrap="square" lIns="0" tIns="0" rIns="0" bIns="0" rtlCol="0">
            <a:spAutoFit/>
          </a:bodyPr>
          <a:lstStyle/>
          <a:p>
            <a:endParaRPr lang="en-US" dirty="0"/>
          </a:p>
          <a:p>
            <a:endParaRPr lang="en-US" dirty="0"/>
          </a:p>
          <a:p>
            <a:endParaRPr lang="en-US" dirty="0"/>
          </a:p>
          <a:p>
            <a:endParaRPr lang="nl-NL" dirty="0"/>
          </a:p>
        </p:txBody>
      </p:sp>
      <p:sp>
        <p:nvSpPr>
          <p:cNvPr id="2" name="TextBox 1">
            <a:extLst>
              <a:ext uri="{FF2B5EF4-FFF2-40B4-BE49-F238E27FC236}">
                <a16:creationId xmlns:a16="http://schemas.microsoft.com/office/drawing/2014/main" id="{2E93FB08-DD72-4B82-A04C-FA694763BDD1}"/>
              </a:ext>
            </a:extLst>
          </p:cNvPr>
          <p:cNvSpPr txBox="1"/>
          <p:nvPr/>
        </p:nvSpPr>
        <p:spPr>
          <a:xfrm>
            <a:off x="314625" y="1139835"/>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Example</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Regression</a:t>
            </a:r>
            <a:endParaRPr lang="en-NL" sz="3600" dirty="0">
              <a:solidFill>
                <a:srgbClr val="0070C0"/>
              </a:solidFill>
              <a:latin typeface="Aharoni" panose="020F0502020204030204" pitchFamily="34" charset="0"/>
              <a:cs typeface="Aharoni" panose="020F0502020204030204" pitchFamily="34" charset="0"/>
            </a:endParaRPr>
          </a:p>
        </p:txBody>
      </p:sp>
      <p:sp>
        <p:nvSpPr>
          <p:cNvPr id="3" name="TextBox 2">
            <a:extLst>
              <a:ext uri="{FF2B5EF4-FFF2-40B4-BE49-F238E27FC236}">
                <a16:creationId xmlns:a16="http://schemas.microsoft.com/office/drawing/2014/main" id="{3B833097-63B7-3F77-12BD-59B8E0E5DF09}"/>
              </a:ext>
            </a:extLst>
          </p:cNvPr>
          <p:cNvSpPr txBox="1"/>
          <p:nvPr/>
        </p:nvSpPr>
        <p:spPr>
          <a:xfrm>
            <a:off x="314625" y="2019640"/>
            <a:ext cx="11565924" cy="738664"/>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NL" sz="2400" dirty="0">
                <a:latin typeface="Garamond" panose="02020404030301010803" pitchFamily="18" charset="0"/>
                <a:cs typeface="Aharoni" panose="020F0502020204030204" pitchFamily="34" charset="0"/>
              </a:rPr>
              <a:t>Fit a line or curve</a:t>
            </a:r>
          </a:p>
          <a:p>
            <a:pPr marL="342900" indent="-342900">
              <a:buFont typeface="Arial" panose="020B0604020202020204" pitchFamily="34" charset="0"/>
              <a:buChar char="•"/>
            </a:pPr>
            <a:r>
              <a:rPr lang="en-NL" sz="2400" dirty="0">
                <a:latin typeface="Garamond" panose="02020404030301010803" pitchFamily="18" charset="0"/>
                <a:cs typeface="Aharoni" panose="020F0502020204030204" pitchFamily="34" charset="0"/>
              </a:rPr>
              <a:t>This is why old statisticians say: “ML is just glorified curve-fitting”</a:t>
            </a:r>
          </a:p>
        </p:txBody>
      </p:sp>
      <p:pic>
        <p:nvPicPr>
          <p:cNvPr id="6" name="Picture 5">
            <a:extLst>
              <a:ext uri="{FF2B5EF4-FFF2-40B4-BE49-F238E27FC236}">
                <a16:creationId xmlns:a16="http://schemas.microsoft.com/office/drawing/2014/main" id="{3CCE98C4-7A63-9631-E8CF-82F9D746238E}"/>
              </a:ext>
            </a:extLst>
          </p:cNvPr>
          <p:cNvPicPr>
            <a:picLocks noChangeAspect="1"/>
          </p:cNvPicPr>
          <p:nvPr/>
        </p:nvPicPr>
        <p:blipFill>
          <a:blip r:embed="rId2"/>
          <a:stretch>
            <a:fillRect/>
          </a:stretch>
        </p:blipFill>
        <p:spPr>
          <a:xfrm>
            <a:off x="530156" y="3230603"/>
            <a:ext cx="3101236" cy="3504649"/>
          </a:xfrm>
          <a:prstGeom prst="rect">
            <a:avLst/>
          </a:prstGeom>
        </p:spPr>
      </p:pic>
      <p:pic>
        <p:nvPicPr>
          <p:cNvPr id="9" name="Picture 8">
            <a:extLst>
              <a:ext uri="{FF2B5EF4-FFF2-40B4-BE49-F238E27FC236}">
                <a16:creationId xmlns:a16="http://schemas.microsoft.com/office/drawing/2014/main" id="{69C4BB5A-CBF4-B0AE-FAE1-30D3770B46FD}"/>
              </a:ext>
            </a:extLst>
          </p:cNvPr>
          <p:cNvPicPr>
            <a:picLocks noChangeAspect="1"/>
          </p:cNvPicPr>
          <p:nvPr/>
        </p:nvPicPr>
        <p:blipFill>
          <a:blip r:embed="rId3"/>
          <a:stretch>
            <a:fillRect/>
          </a:stretch>
        </p:blipFill>
        <p:spPr>
          <a:xfrm>
            <a:off x="6551525" y="2909157"/>
            <a:ext cx="5446885" cy="3718353"/>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F2410C71-A723-1ADB-8A6A-B570D073C129}"/>
                  </a:ext>
                </a:extLst>
              </p:cNvPr>
              <p:cNvSpPr txBox="1"/>
              <p:nvPr/>
            </p:nvSpPr>
            <p:spPr>
              <a:xfrm>
                <a:off x="4161695" y="4399001"/>
                <a:ext cx="2103181" cy="369332"/>
              </a:xfrm>
              <a:prstGeom prst="rect">
                <a:avLst/>
              </a:prstGeom>
              <a:noFill/>
            </p:spPr>
            <p:txBody>
              <a:bodyPr wrap="square" lIns="0" tIns="0" rIns="0" bIns="0" rtlCol="0">
                <a:spAutoFit/>
              </a:bodyPr>
              <a:lstStyle/>
              <a:p>
                <a:pPr marL="342900" indent="-342900">
                  <a:buFont typeface="Arial" panose="020B0604020202020204" pitchFamily="34" charset="0"/>
                  <a:buChar char="•"/>
                </a:pPr>
                <a14:m>
                  <m:oMath xmlns:m="http://schemas.openxmlformats.org/officeDocument/2006/math">
                    <m:acc>
                      <m:accPr>
                        <m:chr m:val="̂"/>
                        <m:ctrlPr>
                          <a:rPr lang="en-NL" sz="2400" i="1" smtClean="0">
                            <a:latin typeface="Cambria Math" panose="02040503050406030204" pitchFamily="18" charset="0"/>
                            <a:cs typeface="Aharoni" panose="020F0502020204030204" pitchFamily="34" charset="0"/>
                          </a:rPr>
                        </m:ctrlPr>
                      </m:accPr>
                      <m:e>
                        <m:r>
                          <a:rPr lang="nl-NL" sz="2400" b="0" i="1" smtClean="0">
                            <a:latin typeface="Cambria Math" panose="02040503050406030204" pitchFamily="18" charset="0"/>
                            <a:cs typeface="Aharoni" panose="020F0502020204030204" pitchFamily="34" charset="0"/>
                          </a:rPr>
                          <m:t>𝑦</m:t>
                        </m:r>
                      </m:e>
                    </m:acc>
                    <m:r>
                      <a:rPr lang="nl-NL" sz="2400" b="0" i="1" smtClean="0">
                        <a:latin typeface="Cambria Math" panose="02040503050406030204" pitchFamily="18" charset="0"/>
                        <a:cs typeface="Aharoni" panose="020F0502020204030204" pitchFamily="34" charset="0"/>
                      </a:rPr>
                      <m:t>=</m:t>
                    </m:r>
                    <m:r>
                      <a:rPr lang="nl-NL" sz="2400" b="0" i="1" smtClean="0">
                        <a:latin typeface="Cambria Math" panose="02040503050406030204" pitchFamily="18" charset="0"/>
                        <a:cs typeface="Aharoni" panose="020F0502020204030204" pitchFamily="34" charset="0"/>
                      </a:rPr>
                      <m:t>𝑚𝑋</m:t>
                    </m:r>
                    <m:r>
                      <a:rPr lang="nl-NL" sz="2400" b="0" i="1" smtClean="0">
                        <a:latin typeface="Cambria Math" panose="02040503050406030204" pitchFamily="18" charset="0"/>
                        <a:ea typeface="Cambria Math" panose="02040503050406030204" pitchFamily="18" charset="0"/>
                        <a:cs typeface="Aharoni" panose="020F0502020204030204" pitchFamily="34" charset="0"/>
                      </a:rPr>
                      <m:t>+</m:t>
                    </m:r>
                    <m:r>
                      <a:rPr lang="nl-NL" sz="2400" b="0" i="1" smtClean="0">
                        <a:latin typeface="Cambria Math" panose="02040503050406030204" pitchFamily="18" charset="0"/>
                        <a:ea typeface="Cambria Math" panose="02040503050406030204" pitchFamily="18" charset="0"/>
                        <a:cs typeface="Aharoni" panose="020F0502020204030204" pitchFamily="34" charset="0"/>
                      </a:rPr>
                      <m:t>𝑏</m:t>
                    </m:r>
                    <m:r>
                      <a:rPr lang="nl-NL" sz="2400" b="0" i="1" smtClean="0">
                        <a:latin typeface="Cambria Math" panose="02040503050406030204" pitchFamily="18" charset="0"/>
                        <a:ea typeface="Cambria Math" panose="02040503050406030204" pitchFamily="18" charset="0"/>
                        <a:cs typeface="Aharoni" panose="020F0502020204030204" pitchFamily="34" charset="0"/>
                      </a:rPr>
                      <m:t> </m:t>
                    </m:r>
                  </m:oMath>
                </a14:m>
                <a:r>
                  <a:rPr lang="en-NL" sz="2400" dirty="0">
                    <a:latin typeface="Garamond" panose="02020404030301010803" pitchFamily="18" charset="0"/>
                    <a:cs typeface="Aharoni" panose="020F0502020204030204" pitchFamily="34" charset="0"/>
                  </a:rPr>
                  <a:t> </a:t>
                </a:r>
              </a:p>
            </p:txBody>
          </p:sp>
        </mc:Choice>
        <mc:Fallback xmlns="">
          <p:sp>
            <p:nvSpPr>
              <p:cNvPr id="10" name="TextBox 9">
                <a:extLst>
                  <a:ext uri="{FF2B5EF4-FFF2-40B4-BE49-F238E27FC236}">
                    <a16:creationId xmlns:a16="http://schemas.microsoft.com/office/drawing/2014/main" id="{F2410C71-A723-1ADB-8A6A-B570D073C129}"/>
                  </a:ext>
                </a:extLst>
              </p:cNvPr>
              <p:cNvSpPr txBox="1">
                <a:spLocks noRot="1" noChangeAspect="1" noMove="1" noResize="1" noEditPoints="1" noAdjustHandles="1" noChangeArrowheads="1" noChangeShapeType="1" noTextEdit="1"/>
              </p:cNvSpPr>
              <p:nvPr/>
            </p:nvSpPr>
            <p:spPr>
              <a:xfrm>
                <a:off x="4161695" y="4399001"/>
                <a:ext cx="2103181" cy="369332"/>
              </a:xfrm>
              <a:prstGeom prst="rect">
                <a:avLst/>
              </a:prstGeom>
              <a:blipFill>
                <a:blip r:embed="rId4"/>
                <a:stretch>
                  <a:fillRect l="-8383" t="-23333" r="-1198" b="-36667"/>
                </a:stretch>
              </a:blipFill>
            </p:spPr>
            <p:txBody>
              <a:bodyPr/>
              <a:lstStyle/>
              <a:p>
                <a:r>
                  <a:rPr lang="en-NL">
                    <a:noFill/>
                  </a:rPr>
                  <a:t> </a:t>
                </a:r>
              </a:p>
            </p:txBody>
          </p:sp>
        </mc:Fallback>
      </mc:AlternateContent>
    </p:spTree>
    <p:extLst>
      <p:ext uri="{BB962C8B-B14F-4D97-AF65-F5344CB8AC3E}">
        <p14:creationId xmlns:p14="http://schemas.microsoft.com/office/powerpoint/2010/main" val="1006717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93FB08-DD72-4B82-A04C-FA694763BDD1}"/>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Why</a:t>
            </a:r>
            <a:r>
              <a:rPr lang="nl-NL" sz="3600" dirty="0">
                <a:solidFill>
                  <a:srgbClr val="0070C0"/>
                </a:solidFill>
                <a:latin typeface="Aharoni" panose="020F0502020204030204" pitchFamily="34" charset="0"/>
                <a:cs typeface="Aharoni" panose="020F0502020204030204" pitchFamily="34" charset="0"/>
              </a:rPr>
              <a:t> we </a:t>
            </a:r>
            <a:r>
              <a:rPr lang="nl-NL" sz="3600" dirty="0" err="1">
                <a:solidFill>
                  <a:srgbClr val="0070C0"/>
                </a:solidFill>
                <a:latin typeface="Aharoni" panose="020F0502020204030204" pitchFamily="34" charset="0"/>
                <a:cs typeface="Aharoni" panose="020F0502020204030204" pitchFamily="34" charset="0"/>
              </a:rPr>
              <a:t>use</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it</a:t>
            </a:r>
            <a:endParaRPr lang="en-NL" sz="3600" dirty="0">
              <a:solidFill>
                <a:srgbClr val="0070C0"/>
              </a:solidFill>
              <a:latin typeface="Aharoni" panose="020F0502020204030204" pitchFamily="34" charset="0"/>
              <a:cs typeface="Aharoni" panose="020F0502020204030204" pitchFamily="34" charset="0"/>
            </a:endParaRPr>
          </a:p>
        </p:txBody>
      </p:sp>
      <p:sp>
        <p:nvSpPr>
          <p:cNvPr id="4" name="TextBox 3">
            <a:extLst>
              <a:ext uri="{FF2B5EF4-FFF2-40B4-BE49-F238E27FC236}">
                <a16:creationId xmlns:a16="http://schemas.microsoft.com/office/drawing/2014/main" id="{3F5AE05D-C82D-0FC9-6695-003218D0471D}"/>
              </a:ext>
            </a:extLst>
          </p:cNvPr>
          <p:cNvSpPr txBox="1"/>
          <p:nvPr/>
        </p:nvSpPr>
        <p:spPr>
          <a:xfrm>
            <a:off x="520328" y="1696910"/>
            <a:ext cx="11565924" cy="1107996"/>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NL" sz="2400" dirty="0">
                <a:latin typeface="Garamond" panose="02020404030301010803" pitchFamily="18" charset="0"/>
                <a:cs typeface="Aharoni" panose="020F0502020204030204" pitchFamily="34" charset="0"/>
              </a:rPr>
              <a:t>Compliated problems:</a:t>
            </a:r>
          </a:p>
          <a:p>
            <a:pPr marL="800100" lvl="1" indent="-342900">
              <a:buFont typeface="Arial" panose="020B0604020202020204" pitchFamily="34" charset="0"/>
              <a:buChar char="•"/>
            </a:pPr>
            <a:r>
              <a:rPr lang="en-NL" sz="2400" dirty="0">
                <a:latin typeface="Garamond" panose="02020404030301010803" pitchFamily="18" charset="0"/>
                <a:cs typeface="Aharoni" panose="020F0502020204030204" pitchFamily="34" charset="0"/>
              </a:rPr>
              <a:t>Have m</a:t>
            </a:r>
            <a:r>
              <a:rPr lang="en-GB" sz="2400" dirty="0">
                <a:latin typeface="Garamond" panose="02020404030301010803" pitchFamily="18" charset="0"/>
                <a:cs typeface="Aharoni" panose="020F0502020204030204" pitchFamily="34" charset="0"/>
              </a:rPr>
              <a:t>or</a:t>
            </a:r>
            <a:r>
              <a:rPr lang="en-NL" sz="2400" dirty="0">
                <a:latin typeface="Garamond" panose="02020404030301010803" pitchFamily="18" charset="0"/>
                <a:cs typeface="Aharoni" panose="020F0502020204030204" pitchFamily="34" charset="0"/>
              </a:rPr>
              <a:t>e input features (level of education, country, etc.)</a:t>
            </a:r>
          </a:p>
          <a:p>
            <a:pPr marL="342900" indent="-342900">
              <a:buFont typeface="Arial" panose="020B0604020202020204" pitchFamily="34" charset="0"/>
              <a:buChar char="•"/>
            </a:pPr>
            <a:r>
              <a:rPr lang="en-NL" sz="2400" dirty="0">
                <a:latin typeface="Garamond" panose="02020404030301010803" pitchFamily="18" charset="0"/>
                <a:cs typeface="Aharoni" panose="020F0502020204030204" pitchFamily="34" charset="0"/>
              </a:rPr>
              <a:t>Make targets non-linear</a:t>
            </a:r>
          </a:p>
        </p:txBody>
      </p:sp>
      <p:pic>
        <p:nvPicPr>
          <p:cNvPr id="8" name="Picture 7">
            <a:extLst>
              <a:ext uri="{FF2B5EF4-FFF2-40B4-BE49-F238E27FC236}">
                <a16:creationId xmlns:a16="http://schemas.microsoft.com/office/drawing/2014/main" id="{58453669-9334-147C-199C-3C7CA9AED746}"/>
              </a:ext>
            </a:extLst>
          </p:cNvPr>
          <p:cNvPicPr>
            <a:picLocks noChangeAspect="1"/>
          </p:cNvPicPr>
          <p:nvPr/>
        </p:nvPicPr>
        <p:blipFill>
          <a:blip r:embed="rId2"/>
          <a:stretch>
            <a:fillRect/>
          </a:stretch>
        </p:blipFill>
        <p:spPr>
          <a:xfrm>
            <a:off x="987946" y="3334871"/>
            <a:ext cx="4285129" cy="3213847"/>
          </a:xfrm>
          <a:prstGeom prst="rect">
            <a:avLst/>
          </a:prstGeom>
        </p:spPr>
      </p:pic>
      <p:pic>
        <p:nvPicPr>
          <p:cNvPr id="10" name="Picture 9">
            <a:extLst>
              <a:ext uri="{FF2B5EF4-FFF2-40B4-BE49-F238E27FC236}">
                <a16:creationId xmlns:a16="http://schemas.microsoft.com/office/drawing/2014/main" id="{B084CC65-91E6-D229-5F39-920EFD14F1C8}"/>
              </a:ext>
            </a:extLst>
          </p:cNvPr>
          <p:cNvPicPr>
            <a:picLocks noChangeAspect="1"/>
          </p:cNvPicPr>
          <p:nvPr/>
        </p:nvPicPr>
        <p:blipFill>
          <a:blip r:embed="rId3"/>
          <a:stretch>
            <a:fillRect/>
          </a:stretch>
        </p:blipFill>
        <p:spPr>
          <a:xfrm>
            <a:off x="7242404" y="3157711"/>
            <a:ext cx="4017309" cy="3213847"/>
          </a:xfrm>
          <a:prstGeom prst="rect">
            <a:avLst/>
          </a:prstGeom>
        </p:spPr>
      </p:pic>
    </p:spTree>
    <p:extLst>
      <p:ext uri="{BB962C8B-B14F-4D97-AF65-F5344CB8AC3E}">
        <p14:creationId xmlns:p14="http://schemas.microsoft.com/office/powerpoint/2010/main" val="3000352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93FB08-DD72-4B82-A04C-FA694763BDD1}"/>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When</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shouldn’t</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you</a:t>
            </a:r>
            <a:r>
              <a:rPr lang="nl-NL" sz="3600" dirty="0">
                <a:solidFill>
                  <a:srgbClr val="0070C0"/>
                </a:solidFill>
                <a:latin typeface="Aharoni" panose="020F0502020204030204" pitchFamily="34" charset="0"/>
                <a:cs typeface="Aharoni" panose="020F0502020204030204" pitchFamily="34" charset="0"/>
              </a:rPr>
              <a:t> </a:t>
            </a:r>
            <a:r>
              <a:rPr lang="nl-NL" sz="3600" dirty="0" err="1">
                <a:solidFill>
                  <a:srgbClr val="0070C0"/>
                </a:solidFill>
                <a:latin typeface="Aharoni" panose="020F0502020204030204" pitchFamily="34" charset="0"/>
                <a:cs typeface="Aharoni" panose="020F0502020204030204" pitchFamily="34" charset="0"/>
              </a:rPr>
              <a:t>use</a:t>
            </a:r>
            <a:r>
              <a:rPr lang="nl-NL" sz="3600" dirty="0">
                <a:solidFill>
                  <a:srgbClr val="0070C0"/>
                </a:solidFill>
                <a:latin typeface="Aharoni" panose="020F0502020204030204" pitchFamily="34" charset="0"/>
                <a:cs typeface="Aharoni" panose="020F0502020204030204" pitchFamily="34" charset="0"/>
              </a:rPr>
              <a:t> ML</a:t>
            </a:r>
            <a:endParaRPr lang="en-NL" sz="3600" dirty="0">
              <a:solidFill>
                <a:srgbClr val="0070C0"/>
              </a:solidFill>
              <a:latin typeface="Aharoni" panose="020F0502020204030204" pitchFamily="34" charset="0"/>
              <a:cs typeface="Aharoni" panose="020F0502020204030204" pitchFamily="34" charset="0"/>
            </a:endParaRPr>
          </a:p>
        </p:txBody>
      </p:sp>
      <p:pic>
        <p:nvPicPr>
          <p:cNvPr id="5" name="Picture 4">
            <a:extLst>
              <a:ext uri="{FF2B5EF4-FFF2-40B4-BE49-F238E27FC236}">
                <a16:creationId xmlns:a16="http://schemas.microsoft.com/office/drawing/2014/main" id="{D46D1998-1849-190A-89A2-36EE675C335B}"/>
              </a:ext>
            </a:extLst>
          </p:cNvPr>
          <p:cNvPicPr>
            <a:picLocks noChangeAspect="1"/>
          </p:cNvPicPr>
          <p:nvPr/>
        </p:nvPicPr>
        <p:blipFill>
          <a:blip r:embed="rId2"/>
          <a:stretch>
            <a:fillRect/>
          </a:stretch>
        </p:blipFill>
        <p:spPr>
          <a:xfrm>
            <a:off x="162225" y="3848100"/>
            <a:ext cx="11870723" cy="2377888"/>
          </a:xfrm>
          <a:prstGeom prst="rect">
            <a:avLst/>
          </a:prstGeom>
        </p:spPr>
      </p:pic>
      <p:sp>
        <p:nvSpPr>
          <p:cNvPr id="6" name="TextBox 5">
            <a:extLst>
              <a:ext uri="{FF2B5EF4-FFF2-40B4-BE49-F238E27FC236}">
                <a16:creationId xmlns:a16="http://schemas.microsoft.com/office/drawing/2014/main" id="{798FD193-2140-A265-047C-BE49FC4EE3ED}"/>
              </a:ext>
            </a:extLst>
          </p:cNvPr>
          <p:cNvSpPr txBox="1"/>
          <p:nvPr/>
        </p:nvSpPr>
        <p:spPr>
          <a:xfrm>
            <a:off x="1562601" y="2794456"/>
            <a:ext cx="9069970" cy="430887"/>
          </a:xfrm>
          <a:prstGeom prst="rect">
            <a:avLst/>
          </a:prstGeom>
          <a:noFill/>
        </p:spPr>
        <p:txBody>
          <a:bodyPr wrap="square" lIns="0" tIns="0" rIns="0" bIns="0" rtlCol="0">
            <a:spAutoFit/>
          </a:bodyPr>
          <a:lstStyle/>
          <a:p>
            <a:pPr algn="ctr"/>
            <a:r>
              <a:rPr lang="en-GB" sz="2800" b="1" dirty="0">
                <a:latin typeface="Garamond" panose="02020404030301010803" pitchFamily="18" charset="0"/>
              </a:rPr>
              <a:t>Will a simple hand-coded instruction based system work? </a:t>
            </a:r>
            <a:endParaRPr lang="en-GB" sz="4000" dirty="0">
              <a:effectLst/>
              <a:latin typeface="Garamond" panose="02020404030301010803" pitchFamily="18" charset="0"/>
            </a:endParaRPr>
          </a:p>
        </p:txBody>
      </p:sp>
    </p:spTree>
    <p:extLst>
      <p:ext uri="{BB962C8B-B14F-4D97-AF65-F5344CB8AC3E}">
        <p14:creationId xmlns:p14="http://schemas.microsoft.com/office/powerpoint/2010/main" val="94682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93FB08-DD72-4B82-A04C-FA694763BDD1}"/>
              </a:ext>
            </a:extLst>
          </p:cNvPr>
          <p:cNvSpPr txBox="1"/>
          <p:nvPr/>
        </p:nvSpPr>
        <p:spPr>
          <a:xfrm>
            <a:off x="520328" y="970003"/>
            <a:ext cx="6722076" cy="553998"/>
          </a:xfrm>
          <a:prstGeom prst="rect">
            <a:avLst/>
          </a:prstGeom>
          <a:noFill/>
        </p:spPr>
        <p:txBody>
          <a:bodyPr wrap="square" lIns="0" tIns="0" rIns="0" bIns="0" rtlCol="0">
            <a:spAutoFit/>
          </a:bodyPr>
          <a:lstStyle/>
          <a:p>
            <a:r>
              <a:rPr lang="nl-NL" sz="3600" dirty="0" err="1">
                <a:solidFill>
                  <a:srgbClr val="0070C0"/>
                </a:solidFill>
                <a:latin typeface="Aharoni" panose="020F0502020204030204" pitchFamily="34" charset="0"/>
                <a:cs typeface="Aharoni" panose="020F0502020204030204" pitchFamily="34" charset="0"/>
              </a:rPr>
              <a:t>Main</a:t>
            </a:r>
            <a:r>
              <a:rPr lang="nl-NL" sz="3600" dirty="0">
                <a:solidFill>
                  <a:srgbClr val="0070C0"/>
                </a:solidFill>
                <a:latin typeface="Aharoni" panose="020F0502020204030204" pitchFamily="34" charset="0"/>
                <a:cs typeface="Aharoni" panose="020F0502020204030204" pitchFamily="34" charset="0"/>
              </a:rPr>
              <a:t> types of ML</a:t>
            </a:r>
            <a:endParaRPr lang="en-NL" sz="3600" dirty="0">
              <a:solidFill>
                <a:srgbClr val="0070C0"/>
              </a:solidFill>
              <a:latin typeface="Aharoni" panose="020F0502020204030204" pitchFamily="34" charset="0"/>
              <a:cs typeface="Aharoni" panose="020F0502020204030204" pitchFamily="34" charset="0"/>
            </a:endParaRPr>
          </a:p>
        </p:txBody>
      </p:sp>
      <p:pic>
        <p:nvPicPr>
          <p:cNvPr id="4" name="Picture 3">
            <a:extLst>
              <a:ext uri="{FF2B5EF4-FFF2-40B4-BE49-F238E27FC236}">
                <a16:creationId xmlns:a16="http://schemas.microsoft.com/office/drawing/2014/main" id="{DA71CA82-78AE-05F3-9E6A-B392E5ED3B19}"/>
              </a:ext>
            </a:extLst>
          </p:cNvPr>
          <p:cNvPicPr>
            <a:picLocks noChangeAspect="1"/>
          </p:cNvPicPr>
          <p:nvPr/>
        </p:nvPicPr>
        <p:blipFill>
          <a:blip r:embed="rId2"/>
          <a:stretch>
            <a:fillRect/>
          </a:stretch>
        </p:blipFill>
        <p:spPr>
          <a:xfrm>
            <a:off x="59791" y="2394856"/>
            <a:ext cx="12075591" cy="2733197"/>
          </a:xfrm>
          <a:prstGeom prst="rect">
            <a:avLst/>
          </a:prstGeom>
        </p:spPr>
      </p:pic>
      <p:sp>
        <p:nvSpPr>
          <p:cNvPr id="7" name="TextBox 6">
            <a:extLst>
              <a:ext uri="{FF2B5EF4-FFF2-40B4-BE49-F238E27FC236}">
                <a16:creationId xmlns:a16="http://schemas.microsoft.com/office/drawing/2014/main" id="{CEC03F0A-5474-7B74-A444-A5D32E90C261}"/>
              </a:ext>
            </a:extLst>
          </p:cNvPr>
          <p:cNvSpPr txBox="1"/>
          <p:nvPr/>
        </p:nvSpPr>
        <p:spPr>
          <a:xfrm>
            <a:off x="462661" y="5272215"/>
            <a:ext cx="1489704" cy="738664"/>
          </a:xfrm>
          <a:prstGeom prst="rect">
            <a:avLst/>
          </a:prstGeom>
          <a:noFill/>
        </p:spPr>
        <p:txBody>
          <a:bodyPr wrap="square" lIns="0" tIns="0" rIns="0" bIns="0" rtlCol="0">
            <a:spAutoFit/>
          </a:bodyPr>
          <a:lstStyle/>
          <a:p>
            <a:pPr algn="ctr"/>
            <a:r>
              <a:rPr lang="nl-NL" sz="2400" dirty="0" err="1">
                <a:latin typeface="Garamond" panose="02020404030301010803" pitchFamily="18" charset="0"/>
                <a:cs typeface="Aharoni" panose="020F0502020204030204" pitchFamily="34" charset="0"/>
              </a:rPr>
              <a:t>Supervised</a:t>
            </a:r>
            <a:endParaRPr lang="nl-NL" sz="2400" dirty="0">
              <a:latin typeface="Garamond" panose="02020404030301010803" pitchFamily="18" charset="0"/>
              <a:cs typeface="Aharoni" panose="020F0502020204030204" pitchFamily="34" charset="0"/>
            </a:endParaRPr>
          </a:p>
          <a:p>
            <a:pPr algn="ctr"/>
            <a:r>
              <a:rPr lang="nl-NL" sz="2400" dirty="0">
                <a:latin typeface="Garamond" panose="02020404030301010803" pitchFamily="18" charset="0"/>
                <a:cs typeface="Aharoni" panose="020F0502020204030204" pitchFamily="34" charset="0"/>
              </a:rPr>
              <a:t>Learning</a:t>
            </a:r>
            <a:endParaRPr lang="en-NL" sz="2400" dirty="0">
              <a:latin typeface="Garamond" panose="02020404030301010803" pitchFamily="18" charset="0"/>
              <a:cs typeface="Aharoni" panose="020F0502020204030204" pitchFamily="34" charset="0"/>
            </a:endParaRPr>
          </a:p>
        </p:txBody>
      </p:sp>
      <p:sp>
        <p:nvSpPr>
          <p:cNvPr id="8" name="TextBox 7">
            <a:extLst>
              <a:ext uri="{FF2B5EF4-FFF2-40B4-BE49-F238E27FC236}">
                <a16:creationId xmlns:a16="http://schemas.microsoft.com/office/drawing/2014/main" id="{2B693A2D-DEF5-A62E-D491-FBBFF2F05835}"/>
              </a:ext>
            </a:extLst>
          </p:cNvPr>
          <p:cNvSpPr txBox="1"/>
          <p:nvPr/>
        </p:nvSpPr>
        <p:spPr>
          <a:xfrm>
            <a:off x="3399450" y="5233472"/>
            <a:ext cx="1740958" cy="738664"/>
          </a:xfrm>
          <a:prstGeom prst="rect">
            <a:avLst/>
          </a:prstGeom>
          <a:noFill/>
        </p:spPr>
        <p:txBody>
          <a:bodyPr wrap="square" lIns="0" tIns="0" rIns="0" bIns="0" rtlCol="0">
            <a:spAutoFit/>
          </a:bodyPr>
          <a:lstStyle/>
          <a:p>
            <a:pPr algn="ctr"/>
            <a:r>
              <a:rPr lang="nl-NL" sz="2400" dirty="0" err="1">
                <a:latin typeface="Garamond" panose="02020404030301010803" pitchFamily="18" charset="0"/>
                <a:cs typeface="Aharoni" panose="020F0502020204030204" pitchFamily="34" charset="0"/>
              </a:rPr>
              <a:t>Unsupervised</a:t>
            </a:r>
            <a:endParaRPr lang="nl-NL" sz="2400" dirty="0">
              <a:latin typeface="Garamond" panose="02020404030301010803" pitchFamily="18" charset="0"/>
              <a:cs typeface="Aharoni" panose="020F0502020204030204" pitchFamily="34" charset="0"/>
            </a:endParaRPr>
          </a:p>
          <a:p>
            <a:pPr algn="ctr"/>
            <a:r>
              <a:rPr lang="nl-NL" sz="2400" dirty="0">
                <a:latin typeface="Garamond" panose="02020404030301010803" pitchFamily="18" charset="0"/>
                <a:cs typeface="Aharoni" panose="020F0502020204030204" pitchFamily="34" charset="0"/>
              </a:rPr>
              <a:t>Learning</a:t>
            </a:r>
            <a:endParaRPr lang="en-NL" sz="2400" dirty="0">
              <a:latin typeface="Garamond" panose="02020404030301010803" pitchFamily="18" charset="0"/>
              <a:cs typeface="Aharoni" panose="020F0502020204030204" pitchFamily="34" charset="0"/>
            </a:endParaRPr>
          </a:p>
        </p:txBody>
      </p:sp>
      <p:sp>
        <p:nvSpPr>
          <p:cNvPr id="9" name="TextBox 8">
            <a:extLst>
              <a:ext uri="{FF2B5EF4-FFF2-40B4-BE49-F238E27FC236}">
                <a16:creationId xmlns:a16="http://schemas.microsoft.com/office/drawing/2014/main" id="{B22224FE-5468-0063-00C1-C161643CCCDA}"/>
              </a:ext>
            </a:extLst>
          </p:cNvPr>
          <p:cNvSpPr txBox="1"/>
          <p:nvPr/>
        </p:nvSpPr>
        <p:spPr>
          <a:xfrm>
            <a:off x="9699109" y="5277710"/>
            <a:ext cx="1866813" cy="738664"/>
          </a:xfrm>
          <a:prstGeom prst="rect">
            <a:avLst/>
          </a:prstGeom>
          <a:noFill/>
        </p:spPr>
        <p:txBody>
          <a:bodyPr wrap="square" lIns="0" tIns="0" rIns="0" bIns="0" rtlCol="0">
            <a:spAutoFit/>
          </a:bodyPr>
          <a:lstStyle/>
          <a:p>
            <a:pPr algn="ctr"/>
            <a:r>
              <a:rPr lang="nl-NL" sz="2400" dirty="0" err="1">
                <a:latin typeface="Garamond" panose="02020404030301010803" pitchFamily="18" charset="0"/>
                <a:cs typeface="Aharoni" panose="020F0502020204030204" pitchFamily="34" charset="0"/>
              </a:rPr>
              <a:t>Reinforcement</a:t>
            </a:r>
            <a:endParaRPr lang="nl-NL" sz="2400" dirty="0">
              <a:latin typeface="Garamond" panose="02020404030301010803" pitchFamily="18" charset="0"/>
              <a:cs typeface="Aharoni" panose="020F0502020204030204" pitchFamily="34" charset="0"/>
            </a:endParaRPr>
          </a:p>
          <a:p>
            <a:pPr algn="ctr"/>
            <a:r>
              <a:rPr lang="nl-NL" sz="2400" dirty="0">
                <a:latin typeface="Garamond" panose="02020404030301010803" pitchFamily="18" charset="0"/>
                <a:cs typeface="Aharoni" panose="020F0502020204030204" pitchFamily="34" charset="0"/>
              </a:rPr>
              <a:t>Learning</a:t>
            </a:r>
            <a:endParaRPr lang="en-NL" sz="2400" dirty="0">
              <a:latin typeface="Garamond" panose="02020404030301010803" pitchFamily="18" charset="0"/>
              <a:cs typeface="Aharoni" panose="020F0502020204030204" pitchFamily="34" charset="0"/>
            </a:endParaRPr>
          </a:p>
        </p:txBody>
      </p:sp>
      <p:sp>
        <p:nvSpPr>
          <p:cNvPr id="10" name="TextBox 9">
            <a:extLst>
              <a:ext uri="{FF2B5EF4-FFF2-40B4-BE49-F238E27FC236}">
                <a16:creationId xmlns:a16="http://schemas.microsoft.com/office/drawing/2014/main" id="{D2160021-2CB1-7B1C-66A6-C64D567710CE}"/>
              </a:ext>
            </a:extLst>
          </p:cNvPr>
          <p:cNvSpPr txBox="1"/>
          <p:nvPr/>
        </p:nvSpPr>
        <p:spPr>
          <a:xfrm>
            <a:off x="6828221" y="5233472"/>
            <a:ext cx="1740958" cy="738664"/>
          </a:xfrm>
          <a:prstGeom prst="rect">
            <a:avLst/>
          </a:prstGeom>
          <a:noFill/>
        </p:spPr>
        <p:txBody>
          <a:bodyPr wrap="square" lIns="0" tIns="0" rIns="0" bIns="0" rtlCol="0">
            <a:spAutoFit/>
          </a:bodyPr>
          <a:lstStyle/>
          <a:p>
            <a:pPr algn="ctr"/>
            <a:r>
              <a:rPr lang="nl-NL" sz="2400" dirty="0">
                <a:latin typeface="Garamond" panose="02020404030301010803" pitchFamily="18" charset="0"/>
                <a:cs typeface="Aharoni" panose="020F0502020204030204" pitchFamily="34" charset="0"/>
              </a:rPr>
              <a:t>Transfer</a:t>
            </a:r>
          </a:p>
          <a:p>
            <a:pPr algn="ctr"/>
            <a:r>
              <a:rPr lang="nl-NL" sz="2400" dirty="0">
                <a:latin typeface="Garamond" panose="02020404030301010803" pitchFamily="18" charset="0"/>
                <a:cs typeface="Aharoni" panose="020F0502020204030204" pitchFamily="34" charset="0"/>
              </a:rPr>
              <a:t>Learning</a:t>
            </a:r>
            <a:endParaRPr lang="en-NL" sz="2400" dirty="0">
              <a:latin typeface="Garamond" panose="02020404030301010803" pitchFamily="18" charset="0"/>
              <a:cs typeface="Aharoni" panose="020F0502020204030204" pitchFamily="34" charset="0"/>
            </a:endParaRPr>
          </a:p>
        </p:txBody>
      </p:sp>
    </p:spTree>
    <p:extLst>
      <p:ext uri="{BB962C8B-B14F-4D97-AF65-F5344CB8AC3E}">
        <p14:creationId xmlns:p14="http://schemas.microsoft.com/office/powerpoint/2010/main" val="1587925556"/>
      </p:ext>
    </p:extLst>
  </p:cSld>
  <p:clrMapOvr>
    <a:masterClrMapping/>
  </p:clrMapOvr>
</p:sld>
</file>

<file path=ppt/theme/theme1.xml><?xml version="1.0" encoding="utf-8"?>
<a:theme xmlns:a="http://schemas.openxmlformats.org/drawingml/2006/main" name="Utrecht University">
  <a:themeElements>
    <a:clrScheme name="Utrecht University">
      <a:dk1>
        <a:srgbClr val="000000"/>
      </a:dk1>
      <a:lt1>
        <a:srgbClr val="FFFFFF"/>
      </a:lt1>
      <a:dk2>
        <a:srgbClr val="C00935"/>
      </a:dk2>
      <a:lt2>
        <a:srgbClr val="D9D9D9"/>
      </a:lt2>
      <a:accent1>
        <a:srgbClr val="FFCD00"/>
      </a:accent1>
      <a:accent2>
        <a:srgbClr val="DD9562"/>
      </a:accent2>
      <a:accent3>
        <a:srgbClr val="911D56"/>
      </a:accent3>
      <a:accent4>
        <a:srgbClr val="63A593"/>
      </a:accent4>
      <a:accent5>
        <a:srgbClr val="161D41"/>
      </a:accent5>
      <a:accent6>
        <a:srgbClr val="6686C3"/>
      </a:accent6>
      <a:hlink>
        <a:srgbClr val="52287F"/>
      </a:hlink>
      <a:folHlink>
        <a:srgbClr val="623E2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a:defPPr>
      </a:lstStyle>
    </a:txDef>
  </a:objectDefaults>
  <a:extraClrSchemeLst/>
  <a:extLst>
    <a:ext uri="{05A4C25C-085E-4340-85A3-A5531E510DB2}">
      <thm15:themeFamily xmlns:thm15="http://schemas.microsoft.com/office/thememl/2012/main" name="uu_powerpoint_template_EN_2020" id="{4A777E93-C8C4-4572-9F2C-46543C6F3E9F}" vid="{948BEE96-0FC2-4DC7-8DD2-FCE257C1DE03}"/>
    </a:ext>
  </a:extLst>
</a:theme>
</file>

<file path=ppt/theme/theme2.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Emmeke &amp; Irene &amp; Mehran-05062021</Template>
  <TotalTime>1706</TotalTime>
  <Words>540</Words>
  <Application>Microsoft Macintosh PowerPoint</Application>
  <PresentationFormat>Custom</PresentationFormat>
  <Paragraphs>133</Paragraphs>
  <Slides>40</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40</vt:i4>
      </vt:variant>
    </vt:vector>
  </HeadingPairs>
  <TitlesOfParts>
    <vt:vector size="54" baseType="lpstr">
      <vt:lpstr>Helvetica Neue</vt:lpstr>
      <vt:lpstr>Open Sans Light</vt:lpstr>
      <vt:lpstr>Merriweather Light</vt:lpstr>
      <vt:lpstr>Cambria Math</vt:lpstr>
      <vt:lpstr>Calibri</vt:lpstr>
      <vt:lpstr>Open Sans</vt:lpstr>
      <vt:lpstr>Georgia</vt:lpstr>
      <vt:lpstr>Raleway</vt:lpstr>
      <vt:lpstr>Aharoni</vt:lpstr>
      <vt:lpstr>Garamond</vt:lpstr>
      <vt:lpstr>Arial</vt:lpstr>
      <vt:lpstr>Verdana</vt:lpstr>
      <vt:lpstr>Merriweather Regular</vt:lpstr>
      <vt:lpstr>Utrecht University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Moazeni, M. (Mehran)</dc:creator>
  <cp:keywords/>
  <dc:description/>
  <cp:lastModifiedBy>Moazeni, M. (Mehran)</cp:lastModifiedBy>
  <cp:revision>79</cp:revision>
  <dcterms:created xsi:type="dcterms:W3CDTF">2021-05-06T07:24:27Z</dcterms:created>
  <dcterms:modified xsi:type="dcterms:W3CDTF">2022-09-02T08:22:21Z</dcterms:modified>
  <cp:category/>
</cp:coreProperties>
</file>

<file path=docProps/thumbnail.jpeg>
</file>